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8"/>
  </p:notesMasterIdLst>
  <p:handoutMasterIdLst>
    <p:handoutMasterId r:id="rId19"/>
  </p:handoutMasterIdLst>
  <p:sldIdLst>
    <p:sldId id="259" r:id="rId2"/>
    <p:sldId id="260" r:id="rId3"/>
    <p:sldId id="261" r:id="rId4"/>
    <p:sldId id="263" r:id="rId5"/>
    <p:sldId id="264" r:id="rId6"/>
    <p:sldId id="265" r:id="rId7"/>
    <p:sldId id="262" r:id="rId8"/>
    <p:sldId id="278" r:id="rId9"/>
    <p:sldId id="267" r:id="rId10"/>
    <p:sldId id="268" r:id="rId11"/>
    <p:sldId id="269" r:id="rId12"/>
    <p:sldId id="272" r:id="rId13"/>
    <p:sldId id="274" r:id="rId14"/>
    <p:sldId id="273" r:id="rId15"/>
    <p:sldId id="275"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7E96"/>
    <a:srgbClr val="5EAABC"/>
    <a:srgbClr val="2D424C"/>
    <a:srgbClr val="8C2222"/>
    <a:srgbClr val="EA3A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1628" autoAdjust="0"/>
  </p:normalViewPr>
  <p:slideViewPr>
    <p:cSldViewPr snapToGrid="0" showGuides="1">
      <p:cViewPr varScale="1">
        <p:scale>
          <a:sx n="105" d="100"/>
          <a:sy n="105" d="100"/>
        </p:scale>
        <p:origin x="774" y="11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1" d="100"/>
          <a:sy n="121" d="100"/>
        </p:scale>
        <p:origin x="493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‹N°›</a:t>
            </a:fld>
            <a:endParaRPr lang="en-GB" dirty="0"/>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08/06/2022</a:t>
            </a:fld>
            <a:endParaRPr lang="en-GB" dirty="0"/>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6E511-D742-4EFE-90B5-C9FC42762E0F}" type="datetimeFigureOut">
              <a:rPr lang="en-GB" smtClean="0"/>
              <a:t>08/06/2022</a:t>
            </a:fld>
            <a:endParaRPr lang="en-GB" dirty="0"/>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6CFAD1-D197-4A88-B173-A6412E995EE5}" type="slidenum">
              <a:rPr lang="en-GB" smtClean="0"/>
              <a:t>‹N°›</a:t>
            </a:fld>
            <a:endParaRPr lang="en-GB" dirty="0"/>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smtClean="0"/>
              <a:t>Cadre de la presentation: pour information des PTF, en attente d‘une presentation en staff du</a:t>
            </a:r>
            <a:r>
              <a:rPr lang="is-IS" baseline="0" dirty="0" smtClean="0"/>
              <a:t> secretarait général mercredi</a:t>
            </a:r>
            <a:endParaRPr lang="is-IS" dirty="0"/>
          </a:p>
        </p:txBody>
      </p:sp>
      <p:sp>
        <p:nvSpPr>
          <p:cNvPr id="4" name="Slide Number Placeholder 3"/>
          <p:cNvSpPr>
            <a:spLocks noGrp="1"/>
          </p:cNvSpPr>
          <p:nvPr>
            <p:ph type="sldNum" sz="quarter" idx="10"/>
          </p:nvPr>
        </p:nvSpPr>
        <p:spPr/>
        <p:txBody>
          <a:bodyPr/>
          <a:lstStyle/>
          <a:p>
            <a:fld id="{A16CFAD1-D197-4A88-B173-A6412E995EE5}" type="slidenum">
              <a:rPr lang="en-GB" smtClean="0"/>
              <a:t>1</a:t>
            </a:fld>
            <a:endParaRPr lang="en-GB"/>
          </a:p>
        </p:txBody>
      </p:sp>
    </p:spTree>
    <p:extLst>
      <p:ext uri="{BB962C8B-B14F-4D97-AF65-F5344CB8AC3E}">
        <p14:creationId xmlns:p14="http://schemas.microsoft.com/office/powerpoint/2010/main" val="682316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Donc ni une évaluation, ni un audit, plutôt une revue et l’identification de l’ensemble de possibles pertinents, confié à un acteur extérieur à une position d’interface entre MSP et PTF. Ensemble des possibles contextualisés au sein duquel le MSP et ses PTF pourront</a:t>
            </a:r>
            <a:r>
              <a:rPr lang="fr-FR" baseline="0" dirty="0" smtClean="0"/>
              <a:t> faire des arbitrages, définir des priorités</a:t>
            </a:r>
            <a:endParaRPr lang="fr-FR" dirty="0"/>
          </a:p>
        </p:txBody>
      </p:sp>
      <p:sp>
        <p:nvSpPr>
          <p:cNvPr id="4" name="Espace réservé du numéro de diapositive 3"/>
          <p:cNvSpPr>
            <a:spLocks noGrp="1"/>
          </p:cNvSpPr>
          <p:nvPr>
            <p:ph type="sldNum" sz="quarter" idx="10"/>
          </p:nvPr>
        </p:nvSpPr>
        <p:spPr/>
        <p:txBody>
          <a:bodyPr/>
          <a:lstStyle/>
          <a:p>
            <a:fld id="{A16CFAD1-D197-4A88-B173-A6412E995EE5}" type="slidenum">
              <a:rPr lang="en-GB" smtClean="0"/>
              <a:t>2</a:t>
            </a:fld>
            <a:endParaRPr lang="en-GB" dirty="0"/>
          </a:p>
        </p:txBody>
      </p:sp>
    </p:spTree>
    <p:extLst>
      <p:ext uri="{BB962C8B-B14F-4D97-AF65-F5344CB8AC3E}">
        <p14:creationId xmlns:p14="http://schemas.microsoft.com/office/powerpoint/2010/main" val="194076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FR" dirty="0" smtClean="0"/>
              <a:t>Pour l’ensemble des interviewés au niveau central, MSP et PTF, le </a:t>
            </a:r>
            <a:r>
              <a:rPr lang="fr-FR" b="1" dirty="0" smtClean="0"/>
              <a:t>FCS est une tentative d’incarnation des principes de la Déclaration de Paris</a:t>
            </a:r>
            <a:r>
              <a:rPr lang="fr-FR" dirty="0" smtClean="0"/>
              <a:t>,</a:t>
            </a:r>
          </a:p>
          <a:p>
            <a:pPr lvl="0"/>
            <a:r>
              <a:rPr lang="fr-FR" dirty="0" smtClean="0"/>
              <a:t>Pour l’immense majorité des cadres du MSP interviewés, </a:t>
            </a:r>
            <a:r>
              <a:rPr lang="fr-FR" b="1" dirty="0" smtClean="0"/>
              <a:t>le FCS incarne le désir/espoir de sortir des approches « projet »</a:t>
            </a:r>
            <a:r>
              <a:rPr lang="fr-FR" dirty="0" smtClean="0"/>
              <a:t>. Cette ambition est en partie déçue par la permanence du multi positionnement de la plupart des PTF et surtout par le retour d’une approche projet, au sein du FCS, par les initiateurs du FCS eux-mêmes; </a:t>
            </a:r>
          </a:p>
          <a:p>
            <a:pPr lvl="0"/>
            <a:r>
              <a:rPr lang="fr-FR" dirty="0" smtClean="0"/>
              <a:t>De manière plus marginale, portée quasi exclusivement par les acteurs historiques, </a:t>
            </a:r>
            <a:r>
              <a:rPr lang="fr-FR" b="1" dirty="0" smtClean="0"/>
              <a:t>le FCS est une manière de renforcer le MSP pour passer à terme à une approche d’appui budgétaire</a:t>
            </a:r>
            <a:r>
              <a:rPr lang="fr-FR" dirty="0" smtClean="0"/>
              <a:t>. Pour ces personnes, le FCS est un dispositif transitoire, qui doit renforcer les capacités du MSP et pousser des reformes  </a:t>
            </a:r>
          </a:p>
          <a:p>
            <a:endParaRPr lang="fr-FR" dirty="0"/>
          </a:p>
        </p:txBody>
      </p:sp>
      <p:sp>
        <p:nvSpPr>
          <p:cNvPr id="4" name="Espace réservé du numéro de diapositive 3"/>
          <p:cNvSpPr>
            <a:spLocks noGrp="1"/>
          </p:cNvSpPr>
          <p:nvPr>
            <p:ph type="sldNum" sz="quarter" idx="10"/>
          </p:nvPr>
        </p:nvSpPr>
        <p:spPr/>
        <p:txBody>
          <a:bodyPr/>
          <a:lstStyle/>
          <a:p>
            <a:fld id="{A16CFAD1-D197-4A88-B173-A6412E995EE5}" type="slidenum">
              <a:rPr lang="en-GB" smtClean="0"/>
              <a:t>5</a:t>
            </a:fld>
            <a:endParaRPr lang="en-GB" dirty="0"/>
          </a:p>
        </p:txBody>
      </p:sp>
    </p:spTree>
    <p:extLst>
      <p:ext uri="{BB962C8B-B14F-4D97-AF65-F5344CB8AC3E}">
        <p14:creationId xmlns:p14="http://schemas.microsoft.com/office/powerpoint/2010/main" val="2661199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Décision forte du</a:t>
            </a:r>
            <a:r>
              <a:rPr lang="fr-FR" baseline="0" dirty="0" smtClean="0"/>
              <a:t> précédent SG sur le retour aux valeurs princeps du FCS + demande de l’appui pour l’analyse</a:t>
            </a:r>
          </a:p>
          <a:p>
            <a:r>
              <a:rPr lang="fr-FR" baseline="0" dirty="0" smtClean="0"/>
              <a:t>+ Priorité du FCS importante de la reforme du FCS pour le SG entrant, </a:t>
            </a:r>
          </a:p>
          <a:p>
            <a:r>
              <a:rPr lang="fr-FR" baseline="0" dirty="0" smtClean="0"/>
              <a:t>+ Reforme générale de l’architecture du financement de la santé (INAM + FCS 2.0 + alignement aide budgétaire)</a:t>
            </a:r>
          </a:p>
          <a:p>
            <a:r>
              <a:rPr lang="fr-FR" baseline="0" dirty="0" smtClean="0"/>
              <a:t>= </a:t>
            </a:r>
            <a:r>
              <a:rPr lang="fr-FR" baseline="0" dirty="0" err="1" smtClean="0"/>
              <a:t>momentum</a:t>
            </a:r>
            <a:r>
              <a:rPr lang="fr-FR" baseline="0" dirty="0" smtClean="0"/>
              <a:t> politique et technique</a:t>
            </a:r>
            <a:endParaRPr lang="fr-FR" dirty="0"/>
          </a:p>
        </p:txBody>
      </p:sp>
      <p:sp>
        <p:nvSpPr>
          <p:cNvPr id="4" name="Espace réservé du numéro de diapositive 3"/>
          <p:cNvSpPr>
            <a:spLocks noGrp="1"/>
          </p:cNvSpPr>
          <p:nvPr>
            <p:ph type="sldNum" sz="quarter" idx="10"/>
          </p:nvPr>
        </p:nvSpPr>
        <p:spPr/>
        <p:txBody>
          <a:bodyPr/>
          <a:lstStyle/>
          <a:p>
            <a:fld id="{A16CFAD1-D197-4A88-B173-A6412E995EE5}" type="slidenum">
              <a:rPr lang="en-GB" smtClean="0"/>
              <a:t>7</a:t>
            </a:fld>
            <a:endParaRPr lang="en-GB" dirty="0"/>
          </a:p>
        </p:txBody>
      </p:sp>
    </p:spTree>
    <p:extLst>
      <p:ext uri="{BB962C8B-B14F-4D97-AF65-F5344CB8AC3E}">
        <p14:creationId xmlns:p14="http://schemas.microsoft.com/office/powerpoint/2010/main" val="15565837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A">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962833" y="1131632"/>
            <a:ext cx="9201075" cy="1372945"/>
          </a:xfrm>
        </p:spPr>
        <p:txBody>
          <a:bodyPr anchor="t" anchorCtr="0"/>
          <a:lstStyle>
            <a:lvl1pPr algn="l">
              <a:defRPr sz="5400" cap="all" baseline="0">
                <a:solidFill>
                  <a:schemeClr val="bg1"/>
                </a:solidFill>
              </a:defRPr>
            </a:lvl1pPr>
          </a:lstStyle>
          <a:p>
            <a:r>
              <a:rPr lang="de-DE"/>
              <a:t>Titelmasterformat durch Klicken bearbeiten</a:t>
            </a:r>
            <a:endParaRPr lang="en-GB" dirty="0"/>
          </a:p>
        </p:txBody>
      </p:sp>
      <p:sp>
        <p:nvSpPr>
          <p:cNvPr id="3" name="Subtitle 2"/>
          <p:cNvSpPr>
            <a:spLocks noGrp="1"/>
          </p:cNvSpPr>
          <p:nvPr>
            <p:ph type="subTitle" idx="1" hasCustomPrompt="1"/>
          </p:nvPr>
        </p:nvSpPr>
        <p:spPr>
          <a:xfrm>
            <a:off x="972000" y="2661995"/>
            <a:ext cx="9194400" cy="678560"/>
          </a:xfrm>
        </p:spPr>
        <p:txBody>
          <a:bodyPr anchor="b" anchorCtr="0">
            <a:normAutofit/>
          </a:bodyPr>
          <a:lstStyle>
            <a:lvl1pPr marL="0" indent="0" algn="l">
              <a:spcBef>
                <a:spcPts val="0"/>
              </a:spcBef>
              <a:buFont typeface="Arial" panose="020B0604020202020204" pitchFamily="34" charset="0"/>
              <a:buChar char="​"/>
              <a:defRPr sz="4400" b="1" baseline="0">
                <a:solidFill>
                  <a:schemeClr val="bg1"/>
                </a:solidFill>
              </a:defRPr>
            </a:lvl1pPr>
            <a:lvl2pPr marL="0" indent="0" algn="l">
              <a:spcBef>
                <a:spcPts val="0"/>
              </a:spcBef>
              <a:buFont typeface="Arial" panose="020B0604020202020204" pitchFamily="34" charset="0"/>
              <a:buNone/>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dirty="0"/>
              <a:t>Click to add text in one line</a:t>
            </a:r>
          </a:p>
        </p:txBody>
      </p:sp>
      <p:sp>
        <p:nvSpPr>
          <p:cNvPr id="4" name="Date_DateCustomA"/>
          <p:cNvSpPr>
            <a:spLocks noGrp="1"/>
          </p:cNvSpPr>
          <p:nvPr>
            <p:ph type="dt" sz="half" idx="10"/>
          </p:nvPr>
        </p:nvSpPr>
        <p:spPr>
          <a:xfrm>
            <a:off x="972000" y="3935872"/>
            <a:ext cx="9194400" cy="680400"/>
          </a:xfrm>
        </p:spPr>
        <p:txBody>
          <a:bodyPr/>
          <a:lstStyle>
            <a:lvl1pPr algn="l">
              <a:defRPr sz="4400">
                <a:solidFill>
                  <a:schemeClr val="bg1"/>
                </a:solidFill>
              </a:defRPr>
            </a:lvl1pPr>
          </a:lstStyle>
          <a:p>
            <a:fld id="{8E39A19A-2268-4FB8-8418-6E39CDD43E23}" type="datetime4">
              <a:rPr lang="en-GB" smtClean="0"/>
              <a:t>08 June 2022</a:t>
            </a:fld>
            <a:endParaRPr lang="en-GB" dirty="0"/>
          </a:p>
        </p:txBody>
      </p:sp>
      <p:pic>
        <p:nvPicPr>
          <p:cNvPr id="7" name="Picture 6"/>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14" name="Straight Connector 13"/>
          <p:cNvCxnSpPr/>
          <p:nvPr userDrawn="1"/>
        </p:nvCxnSpPr>
        <p:spPr>
          <a:xfrm>
            <a:off x="1019175" y="2445510"/>
            <a:ext cx="5112354" cy="0"/>
          </a:xfrm>
          <a:prstGeom prst="line">
            <a:avLst/>
          </a:prstGeom>
          <a:ln w="34925">
            <a:solidFill>
              <a:srgbClr val="EA3A32"/>
            </a:solidFill>
          </a:ln>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3" hasCustomPrompt="1"/>
          </p:nvPr>
        </p:nvSpPr>
        <p:spPr>
          <a:xfrm>
            <a:off x="972000" y="3306304"/>
            <a:ext cx="9194400" cy="663575"/>
          </a:xfrm>
        </p:spPr>
        <p:txBody>
          <a:bodyPr>
            <a:normAutofit/>
          </a:bodyPr>
          <a:lstStyle>
            <a:lvl1pPr marL="0" indent="0">
              <a:buClrTx/>
              <a:buFont typeface="Arial" panose="020B0604020202020204" pitchFamily="34" charset="0"/>
              <a:buChar char="​"/>
              <a:defRPr sz="4400">
                <a:solidFill>
                  <a:schemeClr val="bg1"/>
                </a:solidFill>
              </a:defRPr>
            </a:lvl1pPr>
            <a:lvl2pPr marL="0" indent="0">
              <a:buClrTx/>
              <a:buFont typeface="Arial" panose="020B0604020202020204" pitchFamily="34" charset="0"/>
              <a:buNone/>
              <a:defRPr sz="4400" b="0"/>
            </a:lvl2pPr>
            <a:lvl3pPr marL="0" indent="0">
              <a:buClrTx/>
              <a:buFont typeface="Arial" panose="020B0604020202020204" pitchFamily="34" charset="0"/>
              <a:buChar char="​"/>
              <a:defRPr sz="4400"/>
            </a:lvl3pPr>
            <a:lvl4pPr marL="0" indent="0">
              <a:buClrTx/>
              <a:buFont typeface="Arial" panose="020B0604020202020204" pitchFamily="34" charset="0"/>
              <a:buChar char="​"/>
              <a:defRPr sz="4400"/>
            </a:lvl4pPr>
            <a:lvl5pPr marL="0" indent="0">
              <a:buClrTx/>
              <a:buFont typeface="Arial" panose="020B0604020202020204" pitchFamily="34" charset="0"/>
              <a:buChar char="​"/>
              <a:defRPr sz="4400"/>
            </a:lvl5pPr>
            <a:lvl6pPr marL="0" indent="0">
              <a:buClrTx/>
              <a:buFont typeface="Arial" panose="020B0604020202020204" pitchFamily="34" charset="0"/>
              <a:buChar char="​"/>
              <a:defRPr sz="4400"/>
            </a:lvl6pPr>
            <a:lvl7pPr marL="0" indent="0">
              <a:buClrTx/>
              <a:buFont typeface="Arial" panose="020B0604020202020204" pitchFamily="34" charset="0"/>
              <a:buChar char="​"/>
              <a:defRPr sz="4400"/>
            </a:lvl7pPr>
            <a:lvl8pPr marL="0" indent="0">
              <a:buClrTx/>
              <a:buFont typeface="Arial" panose="020B0604020202020204" pitchFamily="34" charset="0"/>
              <a:buChar char="​"/>
              <a:defRPr sz="4400"/>
            </a:lvl8pPr>
            <a:lvl9pPr marL="0" indent="0">
              <a:buClrTx/>
              <a:buFont typeface="Arial" panose="020B0604020202020204" pitchFamily="34" charset="0"/>
              <a:buChar char="​"/>
              <a:defRPr sz="4400"/>
            </a:lvl9pPr>
          </a:lstStyle>
          <a:p>
            <a:pPr lvl="0"/>
            <a:r>
              <a:rPr lang="en-GB" dirty="0"/>
              <a:t>Click to add name in one line</a:t>
            </a:r>
          </a:p>
        </p:txBody>
      </p:sp>
      <p:sp>
        <p:nvSpPr>
          <p:cNvPr id="18" name="Footer Placeholder 4"/>
          <p:cNvSpPr>
            <a:spLocks noGrp="1"/>
          </p:cNvSpPr>
          <p:nvPr>
            <p:ph type="ftr" sz="quarter" idx="3"/>
          </p:nvPr>
        </p:nvSpPr>
        <p:spPr>
          <a:xfrm>
            <a:off x="0" y="6912000"/>
            <a:ext cx="0" cy="0"/>
          </a:xfrm>
          <a:prstGeom prst="rect">
            <a:avLst/>
          </a:prstGeom>
        </p:spPr>
        <p:txBody>
          <a:bodyPr vert="horz" lIns="0" tIns="0" rIns="0" bIns="0" rtlCol="0" anchor="b" anchorCtr="0"/>
          <a:lstStyle>
            <a:lvl1pPr algn="ctr">
              <a:defRPr sz="100">
                <a:noFill/>
              </a:defRPr>
            </a:lvl1pPr>
          </a:lstStyle>
          <a:p>
            <a:endParaRPr lang="en-GB" dirty="0"/>
          </a:p>
        </p:txBody>
      </p:sp>
    </p:spTree>
    <p:extLst>
      <p:ext uri="{BB962C8B-B14F-4D97-AF65-F5344CB8AC3E}">
        <p14:creationId xmlns:p14="http://schemas.microsoft.com/office/powerpoint/2010/main" val="3422425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
    <p:spTree>
      <p:nvGrpSpPr>
        <p:cNvPr id="1" name=""/>
        <p:cNvGrpSpPr/>
        <p:nvPr/>
      </p:nvGrpSpPr>
      <p:grpSpPr>
        <a:xfrm>
          <a:off x="0" y="0"/>
          <a:ext cx="0" cy="0"/>
          <a:chOff x="0" y="0"/>
          <a:chExt cx="0" cy="0"/>
        </a:xfrm>
      </p:grpSpPr>
      <p:sp>
        <p:nvSpPr>
          <p:cNvPr id="13" name="Background"/>
          <p:cNvSpPr/>
          <p:nvPr userDrawn="1"/>
        </p:nvSpPr>
        <p:spPr>
          <a:xfrm>
            <a:off x="0" y="0"/>
            <a:ext cx="12193200" cy="6861600"/>
          </a:xfrm>
          <a:prstGeom prst="rect">
            <a:avLst/>
          </a:prstGeom>
          <a:solidFill>
            <a:srgbClr val="2D4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Title 1"/>
          <p:cNvSpPr>
            <a:spLocks noGrp="1"/>
          </p:cNvSpPr>
          <p:nvPr>
            <p:ph type="ctrTitle"/>
          </p:nvPr>
        </p:nvSpPr>
        <p:spPr>
          <a:xfrm>
            <a:off x="962833" y="1123634"/>
            <a:ext cx="9584840" cy="1372945"/>
          </a:xfrm>
        </p:spPr>
        <p:txBody>
          <a:bodyPr anchor="b"/>
          <a:lstStyle>
            <a:lvl1pPr algn="l">
              <a:defRPr sz="5400" cap="all" baseline="0">
                <a:solidFill>
                  <a:schemeClr val="bg1"/>
                </a:solidFill>
              </a:defRPr>
            </a:lvl1pPr>
          </a:lstStyle>
          <a:p>
            <a:r>
              <a:rPr lang="de-DE"/>
              <a:t>Titelmasterformat durch Klicken bearbeiten</a:t>
            </a:r>
            <a:endParaRPr lang="en-GB" dirty="0"/>
          </a:p>
        </p:txBody>
      </p:sp>
      <p:sp>
        <p:nvSpPr>
          <p:cNvPr id="3" name="Subtitle 2"/>
          <p:cNvSpPr>
            <a:spLocks noGrp="1"/>
          </p:cNvSpPr>
          <p:nvPr>
            <p:ph type="subTitle" idx="1" hasCustomPrompt="1"/>
          </p:nvPr>
        </p:nvSpPr>
        <p:spPr>
          <a:xfrm>
            <a:off x="971175" y="3354734"/>
            <a:ext cx="9576150" cy="678560"/>
          </a:xfrm>
        </p:spPr>
        <p:txBody>
          <a:bodyPr lIns="0" anchor="b" anchorCtr="0">
            <a:normAutofit/>
          </a:bodyPr>
          <a:lstStyle>
            <a:lvl1pPr marL="0" indent="0" algn="l">
              <a:spcBef>
                <a:spcPts val="0"/>
              </a:spcBef>
              <a:buFont typeface="Arial" panose="020B0604020202020204" pitchFamily="34" charset="0"/>
              <a:buChar char="​"/>
              <a:defRPr sz="4400" b="1" baseline="0">
                <a:solidFill>
                  <a:schemeClr val="bg1"/>
                </a:solidFill>
              </a:defRPr>
            </a:lvl1pPr>
            <a:lvl2pPr marL="0" indent="0" algn="l">
              <a:spcBef>
                <a:spcPts val="0"/>
              </a:spcBef>
              <a:buFont typeface="Arial" panose="020B0604020202020204" pitchFamily="34" charset="0"/>
              <a:buNone/>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dirty="0"/>
              <a:t>Click to add text in one line</a:t>
            </a:r>
          </a:p>
        </p:txBody>
      </p:sp>
      <p:cxnSp>
        <p:nvCxnSpPr>
          <p:cNvPr id="14" name="Straight Connector 13"/>
          <p:cNvCxnSpPr/>
          <p:nvPr userDrawn="1"/>
        </p:nvCxnSpPr>
        <p:spPr>
          <a:xfrm>
            <a:off x="1019175" y="3138249"/>
            <a:ext cx="5112354" cy="0"/>
          </a:xfrm>
          <a:prstGeom prst="line">
            <a:avLst/>
          </a:prstGeom>
          <a:ln w="34925">
            <a:solidFill>
              <a:srgbClr val="EA3A32"/>
            </a:solidFill>
          </a:ln>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3" hasCustomPrompt="1"/>
          </p:nvPr>
        </p:nvSpPr>
        <p:spPr>
          <a:xfrm>
            <a:off x="970570" y="3999043"/>
            <a:ext cx="9576780" cy="663575"/>
          </a:xfrm>
        </p:spPr>
        <p:txBody>
          <a:bodyPr>
            <a:normAutofit/>
          </a:bodyPr>
          <a:lstStyle>
            <a:lvl1pPr marL="0" indent="0">
              <a:buClrTx/>
              <a:buFont typeface="Arial" panose="020B0604020202020204" pitchFamily="34" charset="0"/>
              <a:buChar char="​"/>
              <a:defRPr sz="4400">
                <a:solidFill>
                  <a:schemeClr val="bg1"/>
                </a:solidFill>
              </a:defRPr>
            </a:lvl1pPr>
            <a:lvl2pPr marL="0" indent="0">
              <a:buClrTx/>
              <a:buFont typeface="Arial" panose="020B0604020202020204" pitchFamily="34" charset="0"/>
              <a:buNone/>
              <a:defRPr sz="4400" b="0"/>
            </a:lvl2pPr>
            <a:lvl3pPr marL="0" indent="0">
              <a:buClrTx/>
              <a:buFont typeface="Arial" panose="020B0604020202020204" pitchFamily="34" charset="0"/>
              <a:buChar char="​"/>
              <a:defRPr sz="4400"/>
            </a:lvl3pPr>
            <a:lvl4pPr marL="0" indent="0">
              <a:buClrTx/>
              <a:buFont typeface="Arial" panose="020B0604020202020204" pitchFamily="34" charset="0"/>
              <a:buChar char="​"/>
              <a:defRPr sz="4400"/>
            </a:lvl4pPr>
            <a:lvl5pPr marL="0" indent="0">
              <a:buClrTx/>
              <a:buFont typeface="Arial" panose="020B0604020202020204" pitchFamily="34" charset="0"/>
              <a:buChar char="​"/>
              <a:defRPr sz="4400"/>
            </a:lvl5pPr>
            <a:lvl6pPr marL="0" indent="0">
              <a:buClrTx/>
              <a:buFont typeface="Arial" panose="020B0604020202020204" pitchFamily="34" charset="0"/>
              <a:buChar char="​"/>
              <a:defRPr sz="4400"/>
            </a:lvl6pPr>
            <a:lvl7pPr marL="0" indent="0">
              <a:buClrTx/>
              <a:buFont typeface="Arial" panose="020B0604020202020204" pitchFamily="34" charset="0"/>
              <a:buChar char="​"/>
              <a:defRPr sz="4400"/>
            </a:lvl7pPr>
            <a:lvl8pPr marL="0" indent="0">
              <a:buClrTx/>
              <a:buFont typeface="Arial" panose="020B0604020202020204" pitchFamily="34" charset="0"/>
              <a:buChar char="​"/>
              <a:defRPr sz="4400"/>
            </a:lvl8pPr>
            <a:lvl9pPr marL="0" indent="0">
              <a:buClrTx/>
              <a:buFont typeface="Arial" panose="020B0604020202020204" pitchFamily="34" charset="0"/>
              <a:buChar char="​"/>
              <a:defRPr sz="4400"/>
            </a:lvl9pPr>
          </a:lstStyle>
          <a:p>
            <a:pPr lvl="0"/>
            <a:r>
              <a:rPr lang="en-GB" dirty="0"/>
              <a:t>Click to add name in one line</a:t>
            </a:r>
          </a:p>
        </p:txBody>
      </p:sp>
      <p:sp>
        <p:nvSpPr>
          <p:cNvPr id="5" name="Pladsholder til dato 4"/>
          <p:cNvSpPr>
            <a:spLocks noGrp="1"/>
          </p:cNvSpPr>
          <p:nvPr>
            <p:ph type="dt" sz="half" idx="14"/>
          </p:nvPr>
        </p:nvSpPr>
        <p:spPr>
          <a:xfrm>
            <a:off x="972000" y="4629600"/>
            <a:ext cx="9575350" cy="680400"/>
          </a:xfrm>
        </p:spPr>
        <p:txBody>
          <a:bodyPr/>
          <a:lstStyle>
            <a:lvl1pPr algn="l">
              <a:defRPr sz="4400">
                <a:solidFill>
                  <a:schemeClr val="bg1"/>
                </a:solidFill>
              </a:defRPr>
            </a:lvl1pPr>
          </a:lstStyle>
          <a:p>
            <a:fld id="{60F98774-071D-4BD1-AF35-40B717D7205B}" type="datetime4">
              <a:rPr lang="en-GB" smtClean="0"/>
              <a:t>08 June 2022</a:t>
            </a:fld>
            <a:endParaRPr lang="en-GB" dirty="0"/>
          </a:p>
        </p:txBody>
      </p:sp>
      <p:sp>
        <p:nvSpPr>
          <p:cNvPr id="6" name="Pladsholder til sidefod 5"/>
          <p:cNvSpPr>
            <a:spLocks noGrp="1"/>
          </p:cNvSpPr>
          <p:nvPr>
            <p:ph type="ftr" sz="quarter" idx="15"/>
          </p:nvPr>
        </p:nvSpPr>
        <p:spPr>
          <a:xfrm>
            <a:off x="0" y="6912000"/>
            <a:ext cx="0" cy="0"/>
          </a:xfrm>
        </p:spPr>
        <p:txBody>
          <a:bodyPr/>
          <a:lstStyle>
            <a:lvl1pPr>
              <a:defRPr>
                <a:noFill/>
              </a:defRPr>
            </a:lvl1pPr>
          </a:lstStyle>
          <a:p>
            <a:endParaRPr lang="en-GB" dirty="0"/>
          </a:p>
        </p:txBody>
      </p:sp>
    </p:spTree>
    <p:extLst>
      <p:ext uri="{BB962C8B-B14F-4D97-AF65-F5344CB8AC3E}">
        <p14:creationId xmlns:p14="http://schemas.microsoft.com/office/powerpoint/2010/main" val="128064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C">
    <p:spTree>
      <p:nvGrpSpPr>
        <p:cNvPr id="1" name=""/>
        <p:cNvGrpSpPr/>
        <p:nvPr/>
      </p:nvGrpSpPr>
      <p:grpSpPr>
        <a:xfrm>
          <a:off x="0" y="0"/>
          <a:ext cx="0" cy="0"/>
          <a:chOff x="0" y="0"/>
          <a:chExt cx="0" cy="0"/>
        </a:xfrm>
      </p:grpSpPr>
      <p:sp>
        <p:nvSpPr>
          <p:cNvPr id="12" name="Background"/>
          <p:cNvSpPr/>
          <p:nvPr userDrawn="1"/>
        </p:nvSpPr>
        <p:spPr>
          <a:xfrm>
            <a:off x="0" y="0"/>
            <a:ext cx="12193200" cy="6861600"/>
          </a:xfrm>
          <a:prstGeom prst="rect">
            <a:avLst/>
          </a:prstGeom>
          <a:solidFill>
            <a:srgbClr val="EA3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Title 1"/>
          <p:cNvSpPr>
            <a:spLocks noGrp="1"/>
          </p:cNvSpPr>
          <p:nvPr>
            <p:ph type="ctrTitle"/>
          </p:nvPr>
        </p:nvSpPr>
        <p:spPr>
          <a:xfrm>
            <a:off x="962833" y="1131632"/>
            <a:ext cx="9201075" cy="1372945"/>
          </a:xfrm>
        </p:spPr>
        <p:txBody>
          <a:bodyPr anchor="t" anchorCtr="0"/>
          <a:lstStyle>
            <a:lvl1pPr algn="l">
              <a:defRPr sz="5400" cap="all" baseline="0">
                <a:solidFill>
                  <a:schemeClr val="bg1"/>
                </a:solidFill>
              </a:defRPr>
            </a:lvl1pPr>
          </a:lstStyle>
          <a:p>
            <a:r>
              <a:rPr lang="de-DE"/>
              <a:t>Titelmasterformat durch Klicken bearbeiten</a:t>
            </a:r>
            <a:endParaRPr lang="en-GB" dirty="0"/>
          </a:p>
        </p:txBody>
      </p:sp>
      <p:sp>
        <p:nvSpPr>
          <p:cNvPr id="3" name="Subtitle 2"/>
          <p:cNvSpPr>
            <a:spLocks noGrp="1"/>
          </p:cNvSpPr>
          <p:nvPr>
            <p:ph type="subTitle" idx="1" hasCustomPrompt="1"/>
          </p:nvPr>
        </p:nvSpPr>
        <p:spPr>
          <a:xfrm>
            <a:off x="972000" y="2661995"/>
            <a:ext cx="9194400" cy="678560"/>
          </a:xfrm>
        </p:spPr>
        <p:txBody>
          <a:bodyPr anchor="b" anchorCtr="0">
            <a:normAutofit/>
          </a:bodyPr>
          <a:lstStyle>
            <a:lvl1pPr marL="0" indent="0" algn="l">
              <a:spcBef>
                <a:spcPts val="0"/>
              </a:spcBef>
              <a:buFont typeface="Arial" panose="020B0604020202020204" pitchFamily="34" charset="0"/>
              <a:buChar char="​"/>
              <a:defRPr sz="4400" b="1" baseline="0">
                <a:solidFill>
                  <a:schemeClr val="bg1"/>
                </a:solidFill>
              </a:defRPr>
            </a:lvl1pPr>
            <a:lvl2pPr marL="0" indent="0" algn="l">
              <a:spcBef>
                <a:spcPts val="0"/>
              </a:spcBef>
              <a:buFont typeface="Arial" panose="020B0604020202020204" pitchFamily="34" charset="0"/>
              <a:buNone/>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dirty="0"/>
              <a:t>Click to add text in one line</a:t>
            </a:r>
          </a:p>
        </p:txBody>
      </p:sp>
      <p:sp>
        <p:nvSpPr>
          <p:cNvPr id="4" name="Date_DateCustomA"/>
          <p:cNvSpPr>
            <a:spLocks noGrp="1"/>
          </p:cNvSpPr>
          <p:nvPr>
            <p:ph type="dt" sz="half" idx="10"/>
          </p:nvPr>
        </p:nvSpPr>
        <p:spPr>
          <a:xfrm>
            <a:off x="972000" y="3935872"/>
            <a:ext cx="9194400" cy="680400"/>
          </a:xfrm>
        </p:spPr>
        <p:txBody>
          <a:bodyPr/>
          <a:lstStyle>
            <a:lvl1pPr algn="l">
              <a:defRPr sz="4400">
                <a:solidFill>
                  <a:schemeClr val="bg1"/>
                </a:solidFill>
              </a:defRPr>
            </a:lvl1pPr>
          </a:lstStyle>
          <a:p>
            <a:fld id="{6B78ADFD-D086-41C5-9C39-C7039FE3E083}" type="datetime4">
              <a:rPr lang="en-GB" smtClean="0"/>
              <a:t>08 June 2022</a:t>
            </a:fld>
            <a:endParaRPr lang="en-GB" dirty="0"/>
          </a:p>
        </p:txBody>
      </p:sp>
      <p:cxnSp>
        <p:nvCxnSpPr>
          <p:cNvPr id="14" name="Straight Connector 13"/>
          <p:cNvCxnSpPr/>
          <p:nvPr userDrawn="1"/>
        </p:nvCxnSpPr>
        <p:spPr>
          <a:xfrm>
            <a:off x="1019175" y="2445510"/>
            <a:ext cx="5112354" cy="0"/>
          </a:xfrm>
          <a:prstGeom prst="line">
            <a:avLst/>
          </a:prstGeom>
          <a:ln w="34925">
            <a:solidFill>
              <a:srgbClr val="5EAABC"/>
            </a:solidFill>
          </a:ln>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3" hasCustomPrompt="1"/>
          </p:nvPr>
        </p:nvSpPr>
        <p:spPr>
          <a:xfrm>
            <a:off x="972000" y="3306304"/>
            <a:ext cx="9194400" cy="663575"/>
          </a:xfrm>
        </p:spPr>
        <p:txBody>
          <a:bodyPr>
            <a:normAutofit/>
          </a:bodyPr>
          <a:lstStyle>
            <a:lvl1pPr marL="0" indent="0">
              <a:buClrTx/>
              <a:buFont typeface="Arial" panose="020B0604020202020204" pitchFamily="34" charset="0"/>
              <a:buChar char="​"/>
              <a:defRPr sz="4400">
                <a:solidFill>
                  <a:schemeClr val="bg1"/>
                </a:solidFill>
              </a:defRPr>
            </a:lvl1pPr>
            <a:lvl2pPr marL="0" indent="0">
              <a:buClrTx/>
              <a:buFont typeface="Arial" panose="020B0604020202020204" pitchFamily="34" charset="0"/>
              <a:buNone/>
              <a:defRPr sz="4400" b="0"/>
            </a:lvl2pPr>
            <a:lvl3pPr marL="0" indent="0">
              <a:buClrTx/>
              <a:buFont typeface="Arial" panose="020B0604020202020204" pitchFamily="34" charset="0"/>
              <a:buChar char="​"/>
              <a:defRPr sz="4400"/>
            </a:lvl3pPr>
            <a:lvl4pPr marL="0" indent="0">
              <a:buClrTx/>
              <a:buFont typeface="Arial" panose="020B0604020202020204" pitchFamily="34" charset="0"/>
              <a:buChar char="​"/>
              <a:defRPr sz="4400"/>
            </a:lvl4pPr>
            <a:lvl5pPr marL="0" indent="0">
              <a:buClrTx/>
              <a:buFont typeface="Arial" panose="020B0604020202020204" pitchFamily="34" charset="0"/>
              <a:buChar char="​"/>
              <a:defRPr sz="4400"/>
            </a:lvl5pPr>
            <a:lvl6pPr marL="0" indent="0">
              <a:buClrTx/>
              <a:buFont typeface="Arial" panose="020B0604020202020204" pitchFamily="34" charset="0"/>
              <a:buChar char="​"/>
              <a:defRPr sz="4400"/>
            </a:lvl6pPr>
            <a:lvl7pPr marL="0" indent="0">
              <a:buClrTx/>
              <a:buFont typeface="Arial" panose="020B0604020202020204" pitchFamily="34" charset="0"/>
              <a:buChar char="​"/>
              <a:defRPr sz="4400"/>
            </a:lvl7pPr>
            <a:lvl8pPr marL="0" indent="0">
              <a:buClrTx/>
              <a:buFont typeface="Arial" panose="020B0604020202020204" pitchFamily="34" charset="0"/>
              <a:buChar char="​"/>
              <a:defRPr sz="4400"/>
            </a:lvl8pPr>
            <a:lvl9pPr marL="0" indent="0">
              <a:buClrTx/>
              <a:buFont typeface="Arial" panose="020B0604020202020204" pitchFamily="34" charset="0"/>
              <a:buChar char="​"/>
              <a:defRPr sz="4400"/>
            </a:lvl9pPr>
          </a:lstStyle>
          <a:p>
            <a:pPr lvl="0"/>
            <a:r>
              <a:rPr lang="en-GB" dirty="0"/>
              <a:t>Click to add name in one line</a:t>
            </a:r>
          </a:p>
        </p:txBody>
      </p:sp>
      <p:sp>
        <p:nvSpPr>
          <p:cNvPr id="18" name="Footer Placeholder 4"/>
          <p:cNvSpPr>
            <a:spLocks noGrp="1"/>
          </p:cNvSpPr>
          <p:nvPr>
            <p:ph type="ftr" sz="quarter" idx="3"/>
          </p:nvPr>
        </p:nvSpPr>
        <p:spPr>
          <a:xfrm>
            <a:off x="0" y="6912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9" name="Slide Number Placeholder 5"/>
          <p:cNvSpPr>
            <a:spLocks noGrp="1"/>
          </p:cNvSpPr>
          <p:nvPr>
            <p:ph type="sldNum" sz="quarter" idx="4"/>
          </p:nvPr>
        </p:nvSpPr>
        <p:spPr>
          <a:xfrm>
            <a:off x="0" y="6912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‹N°›</a:t>
            </a:fld>
            <a:endParaRPr lang="en-GB" dirty="0"/>
          </a:p>
        </p:txBody>
      </p:sp>
    </p:spTree>
    <p:extLst>
      <p:ext uri="{BB962C8B-B14F-4D97-AF65-F5344CB8AC3E}">
        <p14:creationId xmlns:p14="http://schemas.microsoft.com/office/powerpoint/2010/main" val="4121681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GB" noProof="0" dirty="0"/>
          </a:p>
        </p:txBody>
      </p:sp>
      <p:sp>
        <p:nvSpPr>
          <p:cNvPr id="3" name="Content Placeholder 2"/>
          <p:cNvSpPr>
            <a:spLocks noGrp="1"/>
          </p:cNvSpPr>
          <p:nvPr>
            <p:ph idx="1"/>
          </p:nvPr>
        </p:nvSpPr>
        <p:spPr/>
        <p:txBody>
          <a:bodyPr/>
          <a:lstStyle>
            <a:lvl2pPr>
              <a:defRPr>
                <a:solidFill>
                  <a:srgbClr val="8C2222"/>
                </a:solidFill>
              </a:defRPr>
            </a:lvl2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7" name="Date Placeholder 6"/>
          <p:cNvSpPr>
            <a:spLocks noGrp="1"/>
          </p:cNvSpPr>
          <p:nvPr>
            <p:ph type="dt" sz="half" idx="10"/>
          </p:nvPr>
        </p:nvSpPr>
        <p:spPr/>
        <p:txBody>
          <a:bodyPr/>
          <a:lstStyle/>
          <a:p>
            <a:fld id="{D74BF81F-64A3-4452-92F5-1D8E4FC0572C}" type="datetime4">
              <a:rPr lang="en-GB" smtClean="0"/>
              <a:t>08 June 2022</a:t>
            </a:fld>
            <a:endParaRPr lang="en-GB" dirty="0"/>
          </a:p>
        </p:txBody>
      </p:sp>
      <p:sp>
        <p:nvSpPr>
          <p:cNvPr id="8" name="Footer Placeholder 7"/>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15452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wo content A">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9176" y="2141538"/>
            <a:ext cx="4570412" cy="3708400"/>
          </a:xfrm>
        </p:spPr>
        <p:txBody>
          <a:bodyPr/>
          <a:lstStyle>
            <a:lvl1pPr>
              <a:buClr>
                <a:srgbClr val="8C2222"/>
              </a:buClr>
              <a:defRPr>
                <a:solidFill>
                  <a:schemeClr val="tx1"/>
                </a:solidFill>
              </a:defRPr>
            </a:lvl1pPr>
            <a:lvl2pPr>
              <a:defRPr>
                <a:solidFill>
                  <a:srgbClr val="8C2222"/>
                </a:solidFill>
              </a:defRPr>
            </a:lvl2pPr>
            <a:lvl3pPr>
              <a:defRPr>
                <a:solidFill>
                  <a:schemeClr val="tx1"/>
                </a:solidFill>
              </a:defRPr>
            </a:lvl3pPr>
            <a:lvl4pPr>
              <a:buClr>
                <a:srgbClr val="8C2222"/>
              </a:buClr>
              <a:defRPr>
                <a:solidFill>
                  <a:schemeClr val="tx1"/>
                </a:solidFill>
              </a:defRPr>
            </a:lvl4pPr>
            <a:lvl5pPr>
              <a:buClr>
                <a:srgbClr val="8C2222"/>
              </a:buClr>
              <a:defRPr>
                <a:solidFill>
                  <a:schemeClr val="tx1"/>
                </a:solidFill>
              </a:defRPr>
            </a:lvl5pPr>
            <a:lvl6pPr>
              <a:buClr>
                <a:srgbClr val="8C2222"/>
              </a:buClr>
              <a:defRPr>
                <a:solidFill>
                  <a:schemeClr val="tx1"/>
                </a:solidFill>
              </a:defRPr>
            </a:lvl6pPr>
            <a:lvl7pPr>
              <a:buClr>
                <a:srgbClr val="8C2222"/>
              </a:buClr>
              <a:defRPr>
                <a:solidFill>
                  <a:schemeClr val="tx1"/>
                </a:solidFill>
              </a:defRPr>
            </a:lvl7pPr>
            <a:lvl8pPr>
              <a:buClr>
                <a:srgbClr val="8C2222"/>
              </a:buClr>
              <a:defRPr>
                <a:solidFill>
                  <a:schemeClr val="tx1"/>
                </a:solidFill>
              </a:defRPr>
            </a:lvl8pPr>
            <a:lvl9pPr>
              <a:buClr>
                <a:srgbClr val="8C2222"/>
              </a:buClr>
              <a:defRPr>
                <a:solidFill>
                  <a:schemeClr val="tx1"/>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p:cNvSpPr>
            <a:spLocks noGrp="1"/>
          </p:cNvSpPr>
          <p:nvPr>
            <p:ph sz="half" idx="2"/>
          </p:nvPr>
        </p:nvSpPr>
        <p:spPr>
          <a:xfrm>
            <a:off x="5975351" y="2141538"/>
            <a:ext cx="4572000" cy="3708400"/>
          </a:xfrm>
        </p:spPr>
        <p:txBody>
          <a:bodyPr/>
          <a:lstStyle>
            <a:lvl1pPr>
              <a:buClr>
                <a:srgbClr val="8C2222"/>
              </a:buClr>
              <a:defRPr>
                <a:solidFill>
                  <a:schemeClr val="tx1"/>
                </a:solidFill>
              </a:defRPr>
            </a:lvl1pPr>
            <a:lvl2pPr>
              <a:defRPr>
                <a:solidFill>
                  <a:srgbClr val="8C2222"/>
                </a:solidFill>
              </a:defRPr>
            </a:lvl2pPr>
            <a:lvl3pPr>
              <a:defRPr>
                <a:solidFill>
                  <a:schemeClr val="tx1"/>
                </a:solidFill>
              </a:defRPr>
            </a:lvl3pPr>
            <a:lvl4pPr>
              <a:buClr>
                <a:srgbClr val="8C2222"/>
              </a:buClr>
              <a:defRPr>
                <a:solidFill>
                  <a:schemeClr val="tx1"/>
                </a:solidFill>
              </a:defRPr>
            </a:lvl4pPr>
            <a:lvl5pPr>
              <a:buClr>
                <a:srgbClr val="8C2222"/>
              </a:buClr>
              <a:defRPr>
                <a:solidFill>
                  <a:schemeClr val="tx1"/>
                </a:solidFill>
              </a:defRPr>
            </a:lvl5pPr>
            <a:lvl6pPr>
              <a:buClr>
                <a:srgbClr val="8C2222"/>
              </a:buClr>
              <a:defRPr>
                <a:solidFill>
                  <a:schemeClr val="tx1"/>
                </a:solidFill>
              </a:defRPr>
            </a:lvl6pPr>
            <a:lvl7pPr>
              <a:buClr>
                <a:srgbClr val="8C2222"/>
              </a:buClr>
              <a:defRPr>
                <a:solidFill>
                  <a:schemeClr val="tx1"/>
                </a:solidFill>
              </a:defRPr>
            </a:lvl7pPr>
            <a:lvl8pPr>
              <a:buClr>
                <a:srgbClr val="8C2222"/>
              </a:buClr>
              <a:defRPr>
                <a:solidFill>
                  <a:schemeClr val="tx1"/>
                </a:solidFill>
              </a:defRPr>
            </a:lvl8pPr>
            <a:lvl9pPr>
              <a:buClr>
                <a:srgbClr val="8C2222"/>
              </a:buClr>
              <a:defRPr>
                <a:solidFill>
                  <a:schemeClr val="tx1"/>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8" name="Title 7"/>
          <p:cNvSpPr>
            <a:spLocks noGrp="1"/>
          </p:cNvSpPr>
          <p:nvPr>
            <p:ph type="title"/>
          </p:nvPr>
        </p:nvSpPr>
        <p:spPr/>
        <p:txBody>
          <a:bodyPr/>
          <a:lstStyle/>
          <a:p>
            <a:r>
              <a:rPr lang="de-DE"/>
              <a:t>Titelmasterformat durch Klicken bearbeiten</a:t>
            </a:r>
            <a:endParaRPr lang="en-GB" dirty="0"/>
          </a:p>
        </p:txBody>
      </p:sp>
      <p:sp>
        <p:nvSpPr>
          <p:cNvPr id="2" name="Pladsholder til dato 1"/>
          <p:cNvSpPr>
            <a:spLocks noGrp="1"/>
          </p:cNvSpPr>
          <p:nvPr>
            <p:ph type="dt" sz="half" idx="10"/>
          </p:nvPr>
        </p:nvSpPr>
        <p:spPr/>
        <p:txBody>
          <a:bodyPr/>
          <a:lstStyle/>
          <a:p>
            <a:fld id="{C262568C-1FFB-447B-8DD0-76592609B29A}" type="datetime4">
              <a:rPr lang="en-GB" smtClean="0"/>
              <a:t>08 June 2022</a:t>
            </a:fld>
            <a:endParaRPr lang="en-GB" dirty="0"/>
          </a:p>
        </p:txBody>
      </p:sp>
      <p:sp>
        <p:nvSpPr>
          <p:cNvPr id="9" name="Pladsholder til sidefod 8"/>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17112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itle and two content 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GB" dirty="0"/>
          </a:p>
        </p:txBody>
      </p:sp>
      <p:sp>
        <p:nvSpPr>
          <p:cNvPr id="3" name="Content Placeholder 2"/>
          <p:cNvSpPr>
            <a:spLocks noGrp="1"/>
          </p:cNvSpPr>
          <p:nvPr>
            <p:ph sz="half" idx="1"/>
          </p:nvPr>
        </p:nvSpPr>
        <p:spPr>
          <a:xfrm>
            <a:off x="1019176" y="2141538"/>
            <a:ext cx="4570412" cy="3708400"/>
          </a:xfrm>
        </p:spPr>
        <p:txBody>
          <a:bodyPr/>
          <a:lstStyle>
            <a:lvl1pPr>
              <a:buClr>
                <a:srgbClr val="2D424C"/>
              </a:buClr>
              <a:defRPr>
                <a:solidFill>
                  <a:srgbClr val="4C7E96"/>
                </a:solidFill>
              </a:defRPr>
            </a:lvl1pPr>
            <a:lvl2pPr>
              <a:defRPr>
                <a:solidFill>
                  <a:srgbClr val="2D424C"/>
                </a:solidFill>
              </a:defRPr>
            </a:lvl2pPr>
            <a:lvl3pPr>
              <a:defRPr>
                <a:solidFill>
                  <a:srgbClr val="4C7E96"/>
                </a:solidFill>
              </a:defRPr>
            </a:lvl3pPr>
            <a:lvl4pPr>
              <a:buClr>
                <a:srgbClr val="2D424C"/>
              </a:buClr>
              <a:defRPr>
                <a:solidFill>
                  <a:srgbClr val="4C7E96"/>
                </a:solidFill>
              </a:defRPr>
            </a:lvl4pPr>
            <a:lvl5pPr>
              <a:buClr>
                <a:srgbClr val="2D424C"/>
              </a:buClr>
              <a:defRPr>
                <a:solidFill>
                  <a:srgbClr val="4C7E96"/>
                </a:solidFill>
              </a:defRPr>
            </a:lvl5pPr>
            <a:lvl6pPr>
              <a:buClr>
                <a:srgbClr val="2D424C"/>
              </a:buClr>
              <a:defRPr>
                <a:solidFill>
                  <a:srgbClr val="4C7E96"/>
                </a:solidFill>
              </a:defRPr>
            </a:lvl6pPr>
            <a:lvl7pPr>
              <a:buClr>
                <a:srgbClr val="2D424C"/>
              </a:buClr>
              <a:defRPr>
                <a:solidFill>
                  <a:srgbClr val="4C7E96"/>
                </a:solidFill>
              </a:defRPr>
            </a:lvl7pPr>
            <a:lvl8pPr>
              <a:buClr>
                <a:srgbClr val="2D424C"/>
              </a:buClr>
              <a:defRPr>
                <a:solidFill>
                  <a:srgbClr val="4C7E96"/>
                </a:solidFill>
              </a:defRPr>
            </a:lvl8pPr>
            <a:lvl9pPr>
              <a:buClr>
                <a:srgbClr val="2D424C"/>
              </a:buClr>
              <a:defRPr>
                <a:solidFill>
                  <a:srgbClr val="4C7E96"/>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p:cNvSpPr>
            <a:spLocks noGrp="1"/>
          </p:cNvSpPr>
          <p:nvPr>
            <p:ph sz="half" idx="2"/>
          </p:nvPr>
        </p:nvSpPr>
        <p:spPr>
          <a:xfrm>
            <a:off x="5975351" y="2141538"/>
            <a:ext cx="4572000" cy="3708400"/>
          </a:xfrm>
        </p:spPr>
        <p:txBody>
          <a:bodyPr/>
          <a:lstStyle>
            <a:lvl1pPr>
              <a:buClr>
                <a:srgbClr val="2D424C"/>
              </a:buClr>
              <a:defRPr>
                <a:solidFill>
                  <a:srgbClr val="4C7E96"/>
                </a:solidFill>
              </a:defRPr>
            </a:lvl1pPr>
            <a:lvl2pPr>
              <a:defRPr>
                <a:solidFill>
                  <a:srgbClr val="2D424C"/>
                </a:solidFill>
              </a:defRPr>
            </a:lvl2pPr>
            <a:lvl3pPr>
              <a:defRPr>
                <a:solidFill>
                  <a:srgbClr val="4C7E96"/>
                </a:solidFill>
              </a:defRPr>
            </a:lvl3pPr>
            <a:lvl4pPr>
              <a:buClr>
                <a:srgbClr val="2D424C"/>
              </a:buClr>
              <a:defRPr>
                <a:solidFill>
                  <a:srgbClr val="4C7E96"/>
                </a:solidFill>
              </a:defRPr>
            </a:lvl4pPr>
            <a:lvl5pPr>
              <a:buClr>
                <a:srgbClr val="2D424C"/>
              </a:buClr>
              <a:defRPr>
                <a:solidFill>
                  <a:srgbClr val="4C7E96"/>
                </a:solidFill>
              </a:defRPr>
            </a:lvl5pPr>
            <a:lvl6pPr>
              <a:buClr>
                <a:srgbClr val="2D424C"/>
              </a:buClr>
              <a:defRPr>
                <a:solidFill>
                  <a:srgbClr val="4C7E96"/>
                </a:solidFill>
              </a:defRPr>
            </a:lvl6pPr>
            <a:lvl7pPr>
              <a:buClr>
                <a:srgbClr val="2D424C"/>
              </a:buClr>
              <a:defRPr>
                <a:solidFill>
                  <a:srgbClr val="4C7E96"/>
                </a:solidFill>
              </a:defRPr>
            </a:lvl7pPr>
            <a:lvl8pPr>
              <a:buClr>
                <a:srgbClr val="2D424C"/>
              </a:buClr>
              <a:defRPr>
                <a:solidFill>
                  <a:srgbClr val="4C7E96"/>
                </a:solidFill>
              </a:defRPr>
            </a:lvl8pPr>
            <a:lvl9pPr>
              <a:buClr>
                <a:srgbClr val="2D424C"/>
              </a:buClr>
              <a:defRPr>
                <a:solidFill>
                  <a:srgbClr val="4C7E96"/>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8" name="Pladsholder til dato 7"/>
          <p:cNvSpPr>
            <a:spLocks noGrp="1"/>
          </p:cNvSpPr>
          <p:nvPr>
            <p:ph type="dt" sz="half" idx="10"/>
          </p:nvPr>
        </p:nvSpPr>
        <p:spPr/>
        <p:txBody>
          <a:bodyPr/>
          <a:lstStyle/>
          <a:p>
            <a:fld id="{E2EB02E9-A08E-4F45-A787-8455F0FC02A4}" type="datetime4">
              <a:rPr lang="en-GB" smtClean="0"/>
              <a:t>08 June 2022</a:t>
            </a:fld>
            <a:endParaRPr lang="en-GB" dirty="0"/>
          </a:p>
        </p:txBody>
      </p:sp>
      <p:sp>
        <p:nvSpPr>
          <p:cNvPr id="9" name="Pladsholder til sidefod 8"/>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333517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C">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9176" y="2141538"/>
            <a:ext cx="4570412" cy="3708400"/>
          </a:xfrm>
        </p:spPr>
        <p:txBody>
          <a:bodyPr/>
          <a:lstStyle>
            <a:lvl1pPr>
              <a:buClr>
                <a:srgbClr val="8C2222"/>
              </a:buClr>
              <a:defRPr>
                <a:solidFill>
                  <a:srgbClr val="2D424C"/>
                </a:solidFill>
              </a:defRPr>
            </a:lvl1pPr>
            <a:lvl2pPr>
              <a:defRPr>
                <a:solidFill>
                  <a:srgbClr val="8C2222"/>
                </a:solidFill>
              </a:defRPr>
            </a:lvl2pPr>
            <a:lvl3pPr>
              <a:defRPr>
                <a:solidFill>
                  <a:srgbClr val="2D424C"/>
                </a:solidFill>
              </a:defRPr>
            </a:lvl3pPr>
            <a:lvl4pPr>
              <a:buClr>
                <a:srgbClr val="8C2222"/>
              </a:buClr>
              <a:defRPr>
                <a:solidFill>
                  <a:srgbClr val="2D424C"/>
                </a:solidFill>
              </a:defRPr>
            </a:lvl4pPr>
            <a:lvl5pPr>
              <a:buClr>
                <a:srgbClr val="8C2222"/>
              </a:buClr>
              <a:defRPr>
                <a:solidFill>
                  <a:srgbClr val="2D424C"/>
                </a:solidFill>
              </a:defRPr>
            </a:lvl5pPr>
            <a:lvl6pPr>
              <a:buClr>
                <a:srgbClr val="8C2222"/>
              </a:buClr>
              <a:defRPr>
                <a:solidFill>
                  <a:srgbClr val="2D424C"/>
                </a:solidFill>
              </a:defRPr>
            </a:lvl6pPr>
            <a:lvl7pPr>
              <a:buClr>
                <a:srgbClr val="8C2222"/>
              </a:buClr>
              <a:defRPr>
                <a:solidFill>
                  <a:srgbClr val="2D424C"/>
                </a:solidFill>
              </a:defRPr>
            </a:lvl7pPr>
            <a:lvl8pPr>
              <a:buClr>
                <a:srgbClr val="8C2222"/>
              </a:buClr>
              <a:defRPr>
                <a:solidFill>
                  <a:srgbClr val="2D424C"/>
                </a:solidFill>
              </a:defRPr>
            </a:lvl8pPr>
            <a:lvl9pPr>
              <a:buClr>
                <a:srgbClr val="8C2222"/>
              </a:buClr>
              <a:defRPr>
                <a:solidFill>
                  <a:srgbClr val="2D424C"/>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p:cNvSpPr>
            <a:spLocks noGrp="1"/>
          </p:cNvSpPr>
          <p:nvPr>
            <p:ph sz="half" idx="2"/>
          </p:nvPr>
        </p:nvSpPr>
        <p:spPr>
          <a:xfrm>
            <a:off x="5975351" y="2141538"/>
            <a:ext cx="4572000" cy="3708400"/>
          </a:xfrm>
        </p:spPr>
        <p:txBody>
          <a:bodyPr/>
          <a:lstStyle>
            <a:lvl1pPr>
              <a:buClr>
                <a:srgbClr val="8C2222"/>
              </a:buClr>
              <a:defRPr>
                <a:solidFill>
                  <a:srgbClr val="2D424C"/>
                </a:solidFill>
              </a:defRPr>
            </a:lvl1pPr>
            <a:lvl2pPr>
              <a:defRPr>
                <a:solidFill>
                  <a:srgbClr val="8C2222"/>
                </a:solidFill>
              </a:defRPr>
            </a:lvl2pPr>
            <a:lvl3pPr>
              <a:defRPr>
                <a:solidFill>
                  <a:srgbClr val="2D424C"/>
                </a:solidFill>
              </a:defRPr>
            </a:lvl3pPr>
            <a:lvl4pPr>
              <a:buClr>
                <a:srgbClr val="8C2222"/>
              </a:buClr>
              <a:defRPr>
                <a:solidFill>
                  <a:srgbClr val="2D424C"/>
                </a:solidFill>
              </a:defRPr>
            </a:lvl4pPr>
            <a:lvl5pPr>
              <a:buClr>
                <a:srgbClr val="8C2222"/>
              </a:buClr>
              <a:defRPr>
                <a:solidFill>
                  <a:srgbClr val="2D424C"/>
                </a:solidFill>
              </a:defRPr>
            </a:lvl5pPr>
            <a:lvl6pPr>
              <a:buClr>
                <a:srgbClr val="8C2222"/>
              </a:buClr>
              <a:defRPr>
                <a:solidFill>
                  <a:srgbClr val="2D424C"/>
                </a:solidFill>
              </a:defRPr>
            </a:lvl6pPr>
            <a:lvl7pPr>
              <a:buClr>
                <a:srgbClr val="8C2222"/>
              </a:buClr>
              <a:defRPr>
                <a:solidFill>
                  <a:srgbClr val="2D424C"/>
                </a:solidFill>
              </a:defRPr>
            </a:lvl7pPr>
            <a:lvl8pPr>
              <a:buClr>
                <a:srgbClr val="8C2222"/>
              </a:buClr>
              <a:defRPr>
                <a:solidFill>
                  <a:srgbClr val="2D424C"/>
                </a:solidFill>
              </a:defRPr>
            </a:lvl8pPr>
            <a:lvl9pPr>
              <a:buClr>
                <a:srgbClr val="8C2222"/>
              </a:buClr>
              <a:defRPr>
                <a:solidFill>
                  <a:srgbClr val="2D424C"/>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8" name="Title 7"/>
          <p:cNvSpPr>
            <a:spLocks noGrp="1"/>
          </p:cNvSpPr>
          <p:nvPr>
            <p:ph type="title"/>
          </p:nvPr>
        </p:nvSpPr>
        <p:spPr/>
        <p:txBody>
          <a:bodyPr/>
          <a:lstStyle>
            <a:lvl1pPr>
              <a:defRPr>
                <a:solidFill>
                  <a:srgbClr val="8C2222"/>
                </a:solidFill>
              </a:defRPr>
            </a:lvl1pPr>
          </a:lstStyle>
          <a:p>
            <a:r>
              <a:rPr lang="de-DE"/>
              <a:t>Titelmasterformat durch Klicken bearbeiten</a:t>
            </a:r>
            <a:endParaRPr lang="en-GB" dirty="0"/>
          </a:p>
        </p:txBody>
      </p:sp>
      <p:sp>
        <p:nvSpPr>
          <p:cNvPr id="2" name="Pladsholder til dato 1"/>
          <p:cNvSpPr>
            <a:spLocks noGrp="1"/>
          </p:cNvSpPr>
          <p:nvPr>
            <p:ph type="dt" sz="half" idx="10"/>
          </p:nvPr>
        </p:nvSpPr>
        <p:spPr/>
        <p:txBody>
          <a:bodyPr/>
          <a:lstStyle/>
          <a:p>
            <a:fld id="{660B38B2-ABFE-41EB-B7E8-517D93CD85C6}" type="datetime4">
              <a:rPr lang="en-GB" smtClean="0"/>
              <a:t>08 June 2022</a:t>
            </a:fld>
            <a:endParaRPr lang="en-GB" dirty="0"/>
          </a:p>
        </p:txBody>
      </p:sp>
      <p:sp>
        <p:nvSpPr>
          <p:cNvPr id="9" name="Pladsholder til sidefod 8"/>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5662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 content A">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9176" y="1109701"/>
            <a:ext cx="4570412" cy="4740237"/>
          </a:xfrm>
        </p:spPr>
        <p:txBody>
          <a:bodyPr/>
          <a:lstStyle>
            <a:lvl1pPr marL="324000" indent="-324000">
              <a:buClrTx/>
              <a:buFont typeface="+mj-lt"/>
              <a:buAutoNum type="arabicPeriod"/>
              <a:defRPr sz="1800" b="1">
                <a:solidFill>
                  <a:srgbClr val="8C2222"/>
                </a:solidFill>
              </a:defRPr>
            </a:lvl1pPr>
            <a:lvl2pPr>
              <a:defRPr b="0">
                <a:solidFill>
                  <a:schemeClr val="tx1"/>
                </a:solidFill>
              </a:defRPr>
            </a:lvl2pPr>
            <a:lvl3pPr marL="198000" indent="-198000">
              <a:buClr>
                <a:srgbClr val="8C2222"/>
              </a:buClr>
              <a:buFont typeface="Verdana" panose="020B0604030504040204" pitchFamily="34" charset="0"/>
              <a:buChar char="•"/>
              <a:defRPr>
                <a:solidFill>
                  <a:schemeClr val="tx1"/>
                </a:solidFill>
              </a:defRPr>
            </a:lvl3pPr>
            <a:lvl4pPr marL="396000">
              <a:buClr>
                <a:srgbClr val="8C2222"/>
              </a:buClr>
              <a:defRPr>
                <a:solidFill>
                  <a:schemeClr val="tx1"/>
                </a:solidFill>
              </a:defRPr>
            </a:lvl4pPr>
            <a:lvl5pPr marL="594000">
              <a:buClr>
                <a:srgbClr val="8C2222"/>
              </a:buClr>
              <a:defRPr>
                <a:solidFill>
                  <a:schemeClr val="tx1"/>
                </a:solidFill>
              </a:defRPr>
            </a:lvl5pPr>
            <a:lvl6pPr>
              <a:buClr>
                <a:srgbClr val="8C2222"/>
              </a:buClr>
              <a:defRPr>
                <a:solidFill>
                  <a:schemeClr val="tx1"/>
                </a:solidFill>
              </a:defRPr>
            </a:lvl6pPr>
            <a:lvl7pPr>
              <a:buClr>
                <a:srgbClr val="8C2222"/>
              </a:buClr>
              <a:defRPr>
                <a:solidFill>
                  <a:schemeClr val="tx1"/>
                </a:solidFill>
              </a:defRPr>
            </a:lvl7pPr>
            <a:lvl8pPr>
              <a:buClr>
                <a:srgbClr val="8C2222"/>
              </a:buClr>
              <a:defRPr>
                <a:solidFill>
                  <a:schemeClr val="tx1"/>
                </a:solidFill>
              </a:defRPr>
            </a:lvl8pPr>
            <a:lvl9pPr>
              <a:buClr>
                <a:srgbClr val="8C2222"/>
              </a:buClr>
              <a:defRPr>
                <a:solidFill>
                  <a:schemeClr val="tx1"/>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p:cNvSpPr>
            <a:spLocks noGrp="1"/>
          </p:cNvSpPr>
          <p:nvPr>
            <p:ph sz="half" idx="2"/>
          </p:nvPr>
        </p:nvSpPr>
        <p:spPr>
          <a:xfrm>
            <a:off x="5975351" y="1107203"/>
            <a:ext cx="4572000" cy="4742735"/>
          </a:xfrm>
        </p:spPr>
        <p:txBody>
          <a:bodyPr/>
          <a:lstStyle>
            <a:lvl1pPr marL="324000" indent="-324000">
              <a:buClrTx/>
              <a:buFont typeface="+mj-lt"/>
              <a:buAutoNum type="arabicPeriod"/>
              <a:defRPr sz="1800" b="1">
                <a:solidFill>
                  <a:srgbClr val="8C2222"/>
                </a:solidFill>
              </a:defRPr>
            </a:lvl1pPr>
            <a:lvl2pPr>
              <a:defRPr b="0">
                <a:solidFill>
                  <a:schemeClr val="tx1"/>
                </a:solidFill>
              </a:defRPr>
            </a:lvl2pPr>
            <a:lvl3pPr marL="198000" indent="-198000">
              <a:buClr>
                <a:srgbClr val="8C2222"/>
              </a:buClr>
              <a:buFont typeface="Verdana" panose="020B0604030504040204" pitchFamily="34" charset="0"/>
              <a:buChar char="•"/>
              <a:defRPr>
                <a:solidFill>
                  <a:schemeClr val="tx1"/>
                </a:solidFill>
              </a:defRPr>
            </a:lvl3pPr>
            <a:lvl4pPr marL="396000">
              <a:buClr>
                <a:srgbClr val="8C2222"/>
              </a:buClr>
              <a:defRPr>
                <a:solidFill>
                  <a:schemeClr val="tx1"/>
                </a:solidFill>
              </a:defRPr>
            </a:lvl4pPr>
            <a:lvl5pPr marL="594000">
              <a:buClr>
                <a:srgbClr val="8C2222"/>
              </a:buClr>
              <a:defRPr>
                <a:solidFill>
                  <a:schemeClr val="tx1"/>
                </a:solidFill>
              </a:defRPr>
            </a:lvl5pPr>
            <a:lvl6pPr>
              <a:buClr>
                <a:srgbClr val="8C2222"/>
              </a:buClr>
              <a:defRPr>
                <a:solidFill>
                  <a:schemeClr val="tx1"/>
                </a:solidFill>
              </a:defRPr>
            </a:lvl6pPr>
            <a:lvl7pPr>
              <a:buClr>
                <a:srgbClr val="8C2222"/>
              </a:buClr>
              <a:defRPr>
                <a:solidFill>
                  <a:schemeClr val="tx1"/>
                </a:solidFill>
              </a:defRPr>
            </a:lvl7pPr>
            <a:lvl8pPr>
              <a:buClr>
                <a:srgbClr val="8C2222"/>
              </a:buClr>
              <a:defRPr>
                <a:solidFill>
                  <a:schemeClr val="tx1"/>
                </a:solidFill>
              </a:defRPr>
            </a:lvl8pPr>
            <a:lvl9pPr>
              <a:buClr>
                <a:srgbClr val="8C2222"/>
              </a:buClr>
              <a:defRPr>
                <a:solidFill>
                  <a:schemeClr val="tx1"/>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9"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0"/>
          </p:nvPr>
        </p:nvSpPr>
        <p:spPr/>
        <p:txBody>
          <a:bodyPr/>
          <a:lstStyle/>
          <a:p>
            <a:fld id="{21F5DBD7-6FF0-4893-A705-59DF85F31368}" type="datetime4">
              <a:rPr lang="en-GB" smtClean="0"/>
              <a:t>08 June 2022</a:t>
            </a:fld>
            <a:endParaRPr lang="en-GB" dirty="0"/>
          </a:p>
        </p:txBody>
      </p:sp>
      <p:sp>
        <p:nvSpPr>
          <p:cNvPr id="10" name="Pladsholder til sidefod 9"/>
          <p:cNvSpPr>
            <a:spLocks noGrp="1"/>
          </p:cNvSpPr>
          <p:nvPr>
            <p:ph type="ftr" sz="quarter" idx="11"/>
          </p:nvPr>
        </p:nvSpPr>
        <p:spPr/>
        <p:txBody>
          <a:bodyPr/>
          <a:lstStyle/>
          <a:p>
            <a:endParaRPr lang="en-GB" dirty="0"/>
          </a:p>
        </p:txBody>
      </p:sp>
      <p:sp>
        <p:nvSpPr>
          <p:cNvPr id="12"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3807809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wo content B">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9176" y="1109701"/>
            <a:ext cx="4570412" cy="4740237"/>
          </a:xfrm>
        </p:spPr>
        <p:txBody>
          <a:bodyPr/>
          <a:lstStyle>
            <a:lvl1pPr marL="324000" indent="-324000">
              <a:buClrTx/>
              <a:buFont typeface="+mj-lt"/>
              <a:buAutoNum type="arabicPeriod"/>
              <a:defRPr sz="1800" b="1">
                <a:solidFill>
                  <a:srgbClr val="2D424C"/>
                </a:solidFill>
              </a:defRPr>
            </a:lvl1pPr>
            <a:lvl2pPr>
              <a:defRPr b="0">
                <a:solidFill>
                  <a:srgbClr val="4C7E96"/>
                </a:solidFill>
              </a:defRPr>
            </a:lvl2pPr>
            <a:lvl3pPr marL="198000" indent="-198000">
              <a:buClr>
                <a:srgbClr val="2D424C"/>
              </a:buClr>
              <a:buFont typeface="Verdana" panose="020B0604030504040204" pitchFamily="34" charset="0"/>
              <a:buChar char="•"/>
              <a:defRPr>
                <a:solidFill>
                  <a:srgbClr val="4C7E96"/>
                </a:solidFill>
              </a:defRPr>
            </a:lvl3pPr>
            <a:lvl4pPr marL="396000">
              <a:buClr>
                <a:srgbClr val="2D424C"/>
              </a:buClr>
              <a:defRPr>
                <a:solidFill>
                  <a:srgbClr val="4C7E96"/>
                </a:solidFill>
              </a:defRPr>
            </a:lvl4pPr>
            <a:lvl5pPr marL="594000">
              <a:buClr>
                <a:srgbClr val="2D424C"/>
              </a:buClr>
              <a:defRPr>
                <a:solidFill>
                  <a:srgbClr val="4C7E96"/>
                </a:solidFill>
              </a:defRPr>
            </a:lvl5pPr>
            <a:lvl6pPr>
              <a:buClr>
                <a:srgbClr val="2D424C"/>
              </a:buClr>
              <a:defRPr>
                <a:solidFill>
                  <a:srgbClr val="4C7E96"/>
                </a:solidFill>
              </a:defRPr>
            </a:lvl6pPr>
            <a:lvl7pPr>
              <a:buClr>
                <a:srgbClr val="2D424C"/>
              </a:buClr>
              <a:defRPr>
                <a:solidFill>
                  <a:srgbClr val="4C7E96"/>
                </a:solidFill>
              </a:defRPr>
            </a:lvl7pPr>
            <a:lvl8pPr>
              <a:buClr>
                <a:srgbClr val="2D424C"/>
              </a:buClr>
              <a:defRPr>
                <a:solidFill>
                  <a:srgbClr val="4C7E96"/>
                </a:solidFill>
              </a:defRPr>
            </a:lvl8pPr>
            <a:lvl9pPr>
              <a:buClr>
                <a:srgbClr val="2D424C"/>
              </a:buClr>
              <a:defRPr>
                <a:solidFill>
                  <a:srgbClr val="4C7E96"/>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p:cNvSpPr>
            <a:spLocks noGrp="1"/>
          </p:cNvSpPr>
          <p:nvPr>
            <p:ph sz="half" idx="2"/>
          </p:nvPr>
        </p:nvSpPr>
        <p:spPr>
          <a:xfrm>
            <a:off x="5975351" y="1107203"/>
            <a:ext cx="4572000" cy="4742735"/>
          </a:xfrm>
        </p:spPr>
        <p:txBody>
          <a:bodyPr/>
          <a:lstStyle>
            <a:lvl1pPr marL="324000" indent="-324000">
              <a:buClrTx/>
              <a:buFont typeface="+mj-lt"/>
              <a:buAutoNum type="arabicPeriod"/>
              <a:defRPr sz="1800" b="1">
                <a:solidFill>
                  <a:srgbClr val="2D424C"/>
                </a:solidFill>
              </a:defRPr>
            </a:lvl1pPr>
            <a:lvl2pPr>
              <a:defRPr b="0">
                <a:solidFill>
                  <a:srgbClr val="4C7E96"/>
                </a:solidFill>
              </a:defRPr>
            </a:lvl2pPr>
            <a:lvl3pPr marL="198000" indent="-198000">
              <a:buClr>
                <a:srgbClr val="2D424C"/>
              </a:buClr>
              <a:buFont typeface="Verdana" panose="020B0604030504040204" pitchFamily="34" charset="0"/>
              <a:buChar char="•"/>
              <a:defRPr>
                <a:solidFill>
                  <a:srgbClr val="4C7E96"/>
                </a:solidFill>
              </a:defRPr>
            </a:lvl3pPr>
            <a:lvl4pPr marL="396000">
              <a:buClr>
                <a:srgbClr val="2D424C"/>
              </a:buClr>
              <a:defRPr>
                <a:solidFill>
                  <a:srgbClr val="4C7E96"/>
                </a:solidFill>
              </a:defRPr>
            </a:lvl4pPr>
            <a:lvl5pPr marL="594000">
              <a:buClr>
                <a:srgbClr val="2D424C"/>
              </a:buClr>
              <a:defRPr>
                <a:solidFill>
                  <a:srgbClr val="4C7E96"/>
                </a:solidFill>
              </a:defRPr>
            </a:lvl5pPr>
            <a:lvl6pPr>
              <a:buClr>
                <a:srgbClr val="2D424C"/>
              </a:buClr>
              <a:defRPr>
                <a:solidFill>
                  <a:srgbClr val="4C7E96"/>
                </a:solidFill>
              </a:defRPr>
            </a:lvl6pPr>
            <a:lvl7pPr>
              <a:buClr>
                <a:srgbClr val="2D424C"/>
              </a:buClr>
              <a:defRPr>
                <a:solidFill>
                  <a:srgbClr val="4C7E96"/>
                </a:solidFill>
              </a:defRPr>
            </a:lvl7pPr>
            <a:lvl8pPr>
              <a:buClr>
                <a:srgbClr val="2D424C"/>
              </a:buClr>
              <a:defRPr>
                <a:solidFill>
                  <a:srgbClr val="4C7E96"/>
                </a:solidFill>
              </a:defRPr>
            </a:lvl8pPr>
            <a:lvl9pPr>
              <a:buClr>
                <a:srgbClr val="2D424C"/>
              </a:buClr>
              <a:defRPr>
                <a:solidFill>
                  <a:srgbClr val="4C7E96"/>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9"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0"/>
          </p:nvPr>
        </p:nvSpPr>
        <p:spPr/>
        <p:txBody>
          <a:bodyPr/>
          <a:lstStyle/>
          <a:p>
            <a:fld id="{CED68F91-7A53-4914-98C6-D1C8D846D7BF}" type="datetime4">
              <a:rPr lang="en-GB" smtClean="0"/>
              <a:t>08 June 2022</a:t>
            </a:fld>
            <a:endParaRPr lang="en-GB" dirty="0"/>
          </a:p>
        </p:txBody>
      </p:sp>
      <p:sp>
        <p:nvSpPr>
          <p:cNvPr id="10" name="Pladsholder til sidefod 9"/>
          <p:cNvSpPr>
            <a:spLocks noGrp="1"/>
          </p:cNvSpPr>
          <p:nvPr>
            <p:ph type="ftr" sz="quarter" idx="11"/>
          </p:nvPr>
        </p:nvSpPr>
        <p:spPr/>
        <p:txBody>
          <a:bodyPr/>
          <a:lstStyle/>
          <a:p>
            <a:endParaRPr lang="en-GB" dirty="0"/>
          </a:p>
        </p:txBody>
      </p:sp>
      <p:sp>
        <p:nvSpPr>
          <p:cNvPr id="12"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1894812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content C">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9176" y="1109701"/>
            <a:ext cx="4570412" cy="4740237"/>
          </a:xfrm>
        </p:spPr>
        <p:txBody>
          <a:bodyPr/>
          <a:lstStyle>
            <a:lvl1pPr marL="324000" indent="-324000">
              <a:buClrTx/>
              <a:buFont typeface="+mj-lt"/>
              <a:buAutoNum type="arabicPeriod"/>
              <a:defRPr sz="1800" b="1">
                <a:solidFill>
                  <a:srgbClr val="8C2222"/>
                </a:solidFill>
              </a:defRPr>
            </a:lvl1pPr>
            <a:lvl2pPr>
              <a:defRPr b="0">
                <a:solidFill>
                  <a:srgbClr val="2D424C"/>
                </a:solidFill>
              </a:defRPr>
            </a:lvl2pPr>
            <a:lvl3pPr marL="198000" indent="-198000">
              <a:buClr>
                <a:srgbClr val="8C2222"/>
              </a:buClr>
              <a:buFont typeface="Verdana" panose="020B0604030504040204" pitchFamily="34" charset="0"/>
              <a:buChar char="•"/>
              <a:defRPr>
                <a:solidFill>
                  <a:srgbClr val="2D424C"/>
                </a:solidFill>
              </a:defRPr>
            </a:lvl3pPr>
            <a:lvl4pPr marL="396000">
              <a:buClr>
                <a:srgbClr val="8C2222"/>
              </a:buClr>
              <a:defRPr>
                <a:solidFill>
                  <a:srgbClr val="2D424C"/>
                </a:solidFill>
              </a:defRPr>
            </a:lvl4pPr>
            <a:lvl5pPr marL="594000">
              <a:buClr>
                <a:srgbClr val="8C2222"/>
              </a:buClr>
              <a:defRPr>
                <a:solidFill>
                  <a:srgbClr val="2D424C"/>
                </a:solidFill>
              </a:defRPr>
            </a:lvl5pPr>
            <a:lvl6pPr>
              <a:buClr>
                <a:srgbClr val="8C2222"/>
              </a:buClr>
              <a:defRPr>
                <a:solidFill>
                  <a:srgbClr val="2D424C"/>
                </a:solidFill>
              </a:defRPr>
            </a:lvl6pPr>
            <a:lvl7pPr>
              <a:buClr>
                <a:srgbClr val="8C2222"/>
              </a:buClr>
              <a:defRPr>
                <a:solidFill>
                  <a:srgbClr val="2D424C"/>
                </a:solidFill>
              </a:defRPr>
            </a:lvl7pPr>
            <a:lvl8pPr>
              <a:buClr>
                <a:srgbClr val="8C2222"/>
              </a:buClr>
              <a:defRPr>
                <a:solidFill>
                  <a:srgbClr val="2D424C"/>
                </a:solidFill>
              </a:defRPr>
            </a:lvl8pPr>
            <a:lvl9pPr>
              <a:buClr>
                <a:srgbClr val="8C2222"/>
              </a:buClr>
              <a:defRPr>
                <a:solidFill>
                  <a:srgbClr val="2D424C"/>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p:cNvSpPr>
            <a:spLocks noGrp="1"/>
          </p:cNvSpPr>
          <p:nvPr>
            <p:ph sz="half" idx="2"/>
          </p:nvPr>
        </p:nvSpPr>
        <p:spPr>
          <a:xfrm>
            <a:off x="5975351" y="1107203"/>
            <a:ext cx="4572000" cy="4742735"/>
          </a:xfrm>
        </p:spPr>
        <p:txBody>
          <a:bodyPr/>
          <a:lstStyle>
            <a:lvl1pPr marL="324000" indent="-324000">
              <a:buClrTx/>
              <a:buFont typeface="+mj-lt"/>
              <a:buAutoNum type="arabicPeriod"/>
              <a:defRPr sz="1800" b="1">
                <a:solidFill>
                  <a:srgbClr val="8C2222"/>
                </a:solidFill>
              </a:defRPr>
            </a:lvl1pPr>
            <a:lvl2pPr>
              <a:defRPr b="0">
                <a:solidFill>
                  <a:srgbClr val="2D424C"/>
                </a:solidFill>
              </a:defRPr>
            </a:lvl2pPr>
            <a:lvl3pPr marL="198000" indent="-198000">
              <a:buClr>
                <a:srgbClr val="8C2222"/>
              </a:buClr>
              <a:buFont typeface="Verdana" panose="020B0604030504040204" pitchFamily="34" charset="0"/>
              <a:buChar char="•"/>
              <a:defRPr>
                <a:solidFill>
                  <a:srgbClr val="2D424C"/>
                </a:solidFill>
              </a:defRPr>
            </a:lvl3pPr>
            <a:lvl4pPr marL="396000">
              <a:buClr>
                <a:srgbClr val="8C2222"/>
              </a:buClr>
              <a:defRPr>
                <a:solidFill>
                  <a:srgbClr val="2D424C"/>
                </a:solidFill>
              </a:defRPr>
            </a:lvl4pPr>
            <a:lvl5pPr marL="594000">
              <a:buClr>
                <a:srgbClr val="8C2222"/>
              </a:buClr>
              <a:defRPr>
                <a:solidFill>
                  <a:srgbClr val="2D424C"/>
                </a:solidFill>
              </a:defRPr>
            </a:lvl5pPr>
            <a:lvl6pPr>
              <a:buClr>
                <a:srgbClr val="8C2222"/>
              </a:buClr>
              <a:defRPr>
                <a:solidFill>
                  <a:srgbClr val="2D424C"/>
                </a:solidFill>
              </a:defRPr>
            </a:lvl6pPr>
            <a:lvl7pPr>
              <a:buClr>
                <a:srgbClr val="8C2222"/>
              </a:buClr>
              <a:defRPr>
                <a:solidFill>
                  <a:srgbClr val="2D424C"/>
                </a:solidFill>
              </a:defRPr>
            </a:lvl7pPr>
            <a:lvl8pPr>
              <a:buClr>
                <a:srgbClr val="8C2222"/>
              </a:buClr>
              <a:defRPr>
                <a:solidFill>
                  <a:srgbClr val="2D424C"/>
                </a:solidFill>
              </a:defRPr>
            </a:lvl8pPr>
            <a:lvl9pPr>
              <a:buClr>
                <a:srgbClr val="8C2222"/>
              </a:buClr>
              <a:defRPr>
                <a:solidFill>
                  <a:srgbClr val="2D424C"/>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9"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0"/>
          </p:nvPr>
        </p:nvSpPr>
        <p:spPr/>
        <p:txBody>
          <a:bodyPr/>
          <a:lstStyle/>
          <a:p>
            <a:fld id="{64538850-EF2B-4BE0-B3DC-6317E2EBCC5E}" type="datetime4">
              <a:rPr lang="en-GB" smtClean="0"/>
              <a:t>08 June 2022</a:t>
            </a:fld>
            <a:endParaRPr lang="en-GB" dirty="0"/>
          </a:p>
        </p:txBody>
      </p:sp>
      <p:sp>
        <p:nvSpPr>
          <p:cNvPr id="10" name="Pladsholder til sidefod 9"/>
          <p:cNvSpPr>
            <a:spLocks noGrp="1"/>
          </p:cNvSpPr>
          <p:nvPr>
            <p:ph type="ftr" sz="quarter" idx="11"/>
          </p:nvPr>
        </p:nvSpPr>
        <p:spPr/>
        <p:txBody>
          <a:bodyPr/>
          <a:lstStyle/>
          <a:p>
            <a:endParaRPr lang="en-GB" dirty="0"/>
          </a:p>
        </p:txBody>
      </p:sp>
      <p:sp>
        <p:nvSpPr>
          <p:cNvPr id="12"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715765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pic>
        <p:nvPicPr>
          <p:cNvPr id="8" name="Picture 7" hidden="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649" y="0"/>
            <a:ext cx="12188702" cy="6858000"/>
          </a:xfrm>
          <a:prstGeom prst="rect">
            <a:avLst/>
          </a:prstGeom>
        </p:spPr>
      </p:pic>
      <p:sp>
        <p:nvSpPr>
          <p:cNvPr id="2" name="Title 1"/>
          <p:cNvSpPr>
            <a:spLocks noGrp="1"/>
          </p:cNvSpPr>
          <p:nvPr>
            <p:ph type="title"/>
          </p:nvPr>
        </p:nvSpPr>
        <p:spPr/>
        <p:txBody>
          <a:bodyPr/>
          <a:lstStyle/>
          <a:p>
            <a:r>
              <a:rPr lang="de-DE" noProof="0"/>
              <a:t>Titelmasterformat durch Klicken bearbeiten</a:t>
            </a:r>
            <a:endParaRPr lang="en-GB" noProof="0" dirty="0"/>
          </a:p>
        </p:txBody>
      </p:sp>
      <p:sp>
        <p:nvSpPr>
          <p:cNvPr id="7" name="Content Placeholder 2"/>
          <p:cNvSpPr>
            <a:spLocks noGrp="1"/>
          </p:cNvSpPr>
          <p:nvPr>
            <p:ph sz="quarter" idx="13"/>
          </p:nvPr>
        </p:nvSpPr>
        <p:spPr>
          <a:xfrm>
            <a:off x="1019176" y="2141538"/>
            <a:ext cx="4960938" cy="3708000"/>
          </a:xfrm>
        </p:spPr>
        <p:txBody>
          <a:bodyPr/>
          <a:lstStyle>
            <a:lvl1pPr>
              <a:defRPr/>
            </a:lvl1pPr>
            <a:lvl2pPr>
              <a:defRPr>
                <a:solidFill>
                  <a:srgbClr val="8C2222"/>
                </a:solidFill>
              </a:defRPr>
            </a:lvl2pPr>
            <a:lvl5pPr>
              <a:defRPr/>
            </a:lvl5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3" name="Picture Placeholder 3"/>
          <p:cNvSpPr>
            <a:spLocks noGrp="1"/>
          </p:cNvSpPr>
          <p:nvPr>
            <p:ph type="pic" sz="quarter" idx="14"/>
          </p:nvPr>
        </p:nvSpPr>
        <p:spPr>
          <a:xfrm>
            <a:off x="7856538" y="2016125"/>
            <a:ext cx="2686050" cy="3737669"/>
          </a:xfrm>
        </p:spPr>
        <p:txBody>
          <a:bodyPr tIns="648000" anchor="ctr" anchorCtr="0"/>
          <a:lstStyle>
            <a:lvl1pPr marL="0" indent="0" algn="ctr">
              <a:buNone/>
              <a:defRPr sz="1600"/>
            </a:lvl1pPr>
          </a:lstStyle>
          <a:p>
            <a:r>
              <a:rPr lang="de-DE" noProof="0"/>
              <a:t>Bild durch Klicken auf Symbol hinzufügen</a:t>
            </a:r>
            <a:endParaRPr lang="en-GB" noProof="0" dirty="0"/>
          </a:p>
        </p:txBody>
      </p:sp>
      <p:sp>
        <p:nvSpPr>
          <p:cNvPr id="6" name="Pladsholder til dato 5"/>
          <p:cNvSpPr>
            <a:spLocks noGrp="1"/>
          </p:cNvSpPr>
          <p:nvPr>
            <p:ph type="dt" sz="half" idx="15"/>
          </p:nvPr>
        </p:nvSpPr>
        <p:spPr/>
        <p:txBody>
          <a:bodyPr/>
          <a:lstStyle/>
          <a:p>
            <a:fld id="{F0017153-C9A2-489B-B76C-456D80D9CEB1}" type="datetime4">
              <a:rPr lang="en-GB" smtClean="0"/>
              <a:t>08 June 2022</a:t>
            </a:fld>
            <a:endParaRPr lang="en-GB" dirty="0"/>
          </a:p>
        </p:txBody>
      </p:sp>
      <p:sp>
        <p:nvSpPr>
          <p:cNvPr id="9" name="Pladsholder til sidefod 8"/>
          <p:cNvSpPr>
            <a:spLocks noGrp="1"/>
          </p:cNvSpPr>
          <p:nvPr>
            <p:ph type="ftr" sz="quarter" idx="16"/>
          </p:nvPr>
        </p:nvSpPr>
        <p:spPr/>
        <p:txBody>
          <a:bodyPr/>
          <a:lstStyle/>
          <a:p>
            <a:endParaRPr lang="en-GB" dirty="0"/>
          </a:p>
        </p:txBody>
      </p:sp>
    </p:spTree>
    <p:extLst>
      <p:ext uri="{BB962C8B-B14F-4D97-AF65-F5344CB8AC3E}">
        <p14:creationId xmlns:p14="http://schemas.microsoft.com/office/powerpoint/2010/main" val="3904486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icture and text">
    <p:spTree>
      <p:nvGrpSpPr>
        <p:cNvPr id="1" name=""/>
        <p:cNvGrpSpPr/>
        <p:nvPr/>
      </p:nvGrpSpPr>
      <p:grpSpPr>
        <a:xfrm>
          <a:off x="0" y="0"/>
          <a:ext cx="0" cy="0"/>
          <a:chOff x="0" y="0"/>
          <a:chExt cx="0" cy="0"/>
        </a:xfrm>
      </p:grpSpPr>
      <p:sp>
        <p:nvSpPr>
          <p:cNvPr id="7" name="Content Placeholder 2"/>
          <p:cNvSpPr>
            <a:spLocks noGrp="1"/>
          </p:cNvSpPr>
          <p:nvPr>
            <p:ph sz="quarter" idx="13"/>
          </p:nvPr>
        </p:nvSpPr>
        <p:spPr>
          <a:xfrm>
            <a:off x="7856537" y="1376313"/>
            <a:ext cx="2690813" cy="4473625"/>
          </a:xfrm>
        </p:spPr>
        <p:txBody>
          <a:bodyPr/>
          <a:lstStyle>
            <a:lvl1pPr>
              <a:buClr>
                <a:srgbClr val="2D424C"/>
              </a:buClr>
              <a:defRPr>
                <a:solidFill>
                  <a:srgbClr val="4C7E96"/>
                </a:solidFill>
              </a:defRPr>
            </a:lvl1pPr>
            <a:lvl2pPr>
              <a:defRPr>
                <a:solidFill>
                  <a:srgbClr val="2D424C"/>
                </a:solidFill>
              </a:defRPr>
            </a:lvl2pPr>
            <a:lvl3pPr>
              <a:defRPr>
                <a:solidFill>
                  <a:srgbClr val="4C7E96"/>
                </a:solidFill>
              </a:defRPr>
            </a:lvl3pPr>
            <a:lvl4pPr>
              <a:buClr>
                <a:srgbClr val="2D424C"/>
              </a:buClr>
              <a:defRPr>
                <a:solidFill>
                  <a:srgbClr val="4C7E96"/>
                </a:solidFill>
              </a:defRPr>
            </a:lvl4pPr>
            <a:lvl5pPr>
              <a:buClr>
                <a:srgbClr val="2D424C"/>
              </a:buClr>
              <a:defRPr>
                <a:solidFill>
                  <a:srgbClr val="4C7E96"/>
                </a:solidFill>
              </a:defRPr>
            </a:lvl5pPr>
            <a:lvl6pPr>
              <a:buClr>
                <a:srgbClr val="2D424C"/>
              </a:buClr>
              <a:defRPr>
                <a:solidFill>
                  <a:srgbClr val="4C7E96"/>
                </a:solidFill>
              </a:defRPr>
            </a:lvl6pPr>
            <a:lvl7pPr>
              <a:buClr>
                <a:srgbClr val="2D424C"/>
              </a:buClr>
              <a:defRPr>
                <a:solidFill>
                  <a:srgbClr val="4C7E96"/>
                </a:solidFill>
              </a:defRPr>
            </a:lvl7pPr>
            <a:lvl8pPr>
              <a:buClr>
                <a:srgbClr val="2D424C"/>
              </a:buClr>
              <a:defRPr>
                <a:solidFill>
                  <a:srgbClr val="4C7E96"/>
                </a:solidFill>
              </a:defRPr>
            </a:lvl8pPr>
            <a:lvl9pPr>
              <a:buClr>
                <a:srgbClr val="2D424C"/>
              </a:buClr>
              <a:defRPr>
                <a:solidFill>
                  <a:srgbClr val="4C7E96"/>
                </a:solidFill>
              </a:defRPr>
            </a:lvl9pPr>
          </a:lstStyle>
          <a:p>
            <a:pPr lvl="0"/>
            <a:r>
              <a:rPr lang="de-DE" noProof="0"/>
              <a:t>Formatvorlagen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3" name="Picture Placeholder 3"/>
          <p:cNvSpPr>
            <a:spLocks noGrp="1"/>
          </p:cNvSpPr>
          <p:nvPr>
            <p:ph type="pic" sz="quarter" idx="14"/>
          </p:nvPr>
        </p:nvSpPr>
        <p:spPr>
          <a:xfrm>
            <a:off x="1019174" y="1407736"/>
            <a:ext cx="6459424" cy="4361239"/>
          </a:xfrm>
        </p:spPr>
        <p:txBody>
          <a:bodyPr tIns="648000" anchor="ctr" anchorCtr="0"/>
          <a:lstStyle>
            <a:lvl1pPr marL="0" indent="0" algn="ctr">
              <a:buNone/>
              <a:defRPr sz="1600"/>
            </a:lvl1pPr>
          </a:lstStyle>
          <a:p>
            <a:r>
              <a:rPr lang="de-DE" noProof="0"/>
              <a:t>Bild durch Klicken auf Symbol hinzufügen</a:t>
            </a:r>
            <a:endParaRPr lang="en-GB" noProof="0" dirty="0"/>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9"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5"/>
          </p:nvPr>
        </p:nvSpPr>
        <p:spPr/>
        <p:txBody>
          <a:bodyPr/>
          <a:lstStyle/>
          <a:p>
            <a:fld id="{F39D4271-2366-4F13-9C35-BB411666F0D5}" type="datetime4">
              <a:rPr lang="en-GB" smtClean="0"/>
              <a:t>08 June 2022</a:t>
            </a:fld>
            <a:endParaRPr lang="en-GB" dirty="0"/>
          </a:p>
        </p:txBody>
      </p:sp>
      <p:sp>
        <p:nvSpPr>
          <p:cNvPr id="6" name="Pladsholder til sidefod 5"/>
          <p:cNvSpPr>
            <a:spLocks noGrp="1"/>
          </p:cNvSpPr>
          <p:nvPr>
            <p:ph type="ftr" sz="quarter" idx="16"/>
          </p:nvPr>
        </p:nvSpPr>
        <p:spPr/>
        <p:txBody>
          <a:bodyPr/>
          <a:lstStyle/>
          <a:p>
            <a:endParaRPr lang="en-GB" dirty="0"/>
          </a:p>
        </p:txBody>
      </p:sp>
      <p:sp>
        <p:nvSpPr>
          <p:cNvPr id="11"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3571430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B">
    <p:spTree>
      <p:nvGrpSpPr>
        <p:cNvPr id="1" name=""/>
        <p:cNvGrpSpPr/>
        <p:nvPr/>
      </p:nvGrpSpPr>
      <p:grpSpPr>
        <a:xfrm>
          <a:off x="0" y="0"/>
          <a:ext cx="0" cy="0"/>
          <a:chOff x="0" y="0"/>
          <a:chExt cx="0" cy="0"/>
        </a:xfrm>
      </p:grpSpPr>
      <p:pic>
        <p:nvPicPr>
          <p:cNvPr id="17" name="Second element"/>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9175" y="1404360"/>
            <a:ext cx="725493" cy="779468"/>
          </a:xfrm>
          <a:prstGeom prst="rect">
            <a:avLst/>
          </a:prstGeom>
        </p:spPr>
      </p:pic>
      <p:sp>
        <p:nvSpPr>
          <p:cNvPr id="20" name="Subtitle 2"/>
          <p:cNvSpPr>
            <a:spLocks noGrp="1"/>
          </p:cNvSpPr>
          <p:nvPr>
            <p:ph type="subTitle" idx="1" hasCustomPrompt="1"/>
          </p:nvPr>
        </p:nvSpPr>
        <p:spPr>
          <a:xfrm>
            <a:off x="1835774" y="2116751"/>
            <a:ext cx="8708822" cy="3708401"/>
          </a:xfrm>
        </p:spPr>
        <p:txBody>
          <a:bodyPr/>
          <a:lstStyle>
            <a:lvl1pPr marL="0" marR="0" indent="0" algn="l" defTabSz="914400" rtl="0" eaLnBrk="1" fontAlgn="auto" latinLnBrk="0" hangingPunct="1">
              <a:lnSpc>
                <a:spcPct val="105000"/>
              </a:lnSpc>
              <a:spcBef>
                <a:spcPts val="0"/>
              </a:spcBef>
              <a:spcAft>
                <a:spcPts val="0"/>
              </a:spcAft>
              <a:buClr>
                <a:srgbClr val="8C2222"/>
              </a:buClr>
              <a:buSzTx/>
              <a:buFont typeface="Arial" panose="020B0604020202020204" pitchFamily="34" charset="0"/>
              <a:buChar char="​"/>
              <a:tabLst/>
              <a:defRPr sz="2400" b="1">
                <a:solidFill>
                  <a:srgbClr val="5EAABC"/>
                </a:solidFill>
              </a:defRPr>
            </a:lvl1pPr>
            <a:lvl2pPr marL="126000" indent="-126000" algn="r">
              <a:spcBef>
                <a:spcPts val="2600"/>
              </a:spcBef>
              <a:buFont typeface="Trebuchet MS" panose="020B0603020202020204" pitchFamily="34" charset="0"/>
              <a:buChar char="-"/>
              <a:defRPr sz="1800" b="0">
                <a:solidFill>
                  <a:srgbClr val="2D424C"/>
                </a:solidFill>
              </a:defRPr>
            </a:lvl2pPr>
            <a:lvl3pPr marL="0" indent="0" algn="r">
              <a:spcBef>
                <a:spcPts val="2600"/>
              </a:spcBef>
              <a:buClrTx/>
              <a:buFont typeface="Trebuchet MS" panose="020B0603020202020204" pitchFamily="34" charset="0"/>
              <a:buNone/>
              <a:defRPr sz="1800">
                <a:solidFill>
                  <a:srgbClr val="2D424C"/>
                </a:solidFill>
              </a:defRPr>
            </a:lvl3pPr>
            <a:lvl4pPr marL="126000" indent="-126000" algn="r">
              <a:spcBef>
                <a:spcPts val="2600"/>
              </a:spcBef>
              <a:buClrTx/>
              <a:buFont typeface="Trebuchet MS" panose="020B0603020202020204" pitchFamily="34" charset="0"/>
              <a:buChar char="-"/>
              <a:defRPr sz="1800">
                <a:solidFill>
                  <a:srgbClr val="2D424C"/>
                </a:solidFill>
              </a:defRPr>
            </a:lvl4pPr>
            <a:lvl5pPr marL="126000" indent="-126000" algn="r">
              <a:spcBef>
                <a:spcPts val="2600"/>
              </a:spcBef>
              <a:buClrTx/>
              <a:buFont typeface="Trebuchet MS" panose="020B0603020202020204" pitchFamily="34" charset="0"/>
              <a:buChar char="-"/>
              <a:defRPr sz="1800">
                <a:solidFill>
                  <a:srgbClr val="2D424C"/>
                </a:solidFill>
              </a:defRPr>
            </a:lvl5pPr>
            <a:lvl6pPr marL="126000" indent="-126000" algn="r">
              <a:spcBef>
                <a:spcPts val="2600"/>
              </a:spcBef>
              <a:buClrTx/>
              <a:buFont typeface="Trebuchet MS" panose="020B0603020202020204" pitchFamily="34" charset="0"/>
              <a:buChar char="-"/>
              <a:defRPr sz="1800">
                <a:solidFill>
                  <a:srgbClr val="2D424C"/>
                </a:solidFill>
              </a:defRPr>
            </a:lvl6pPr>
            <a:lvl7pPr marL="126000" indent="-126000" algn="r">
              <a:spcBef>
                <a:spcPts val="2600"/>
              </a:spcBef>
              <a:buClrTx/>
              <a:buFont typeface="Trebuchet MS" panose="020B0603020202020204" pitchFamily="34" charset="0"/>
              <a:buChar char="-"/>
              <a:defRPr sz="1800">
                <a:solidFill>
                  <a:srgbClr val="2D424C"/>
                </a:solidFill>
              </a:defRPr>
            </a:lvl7pPr>
            <a:lvl8pPr marL="126000" indent="-126000" algn="r">
              <a:spcBef>
                <a:spcPts val="2600"/>
              </a:spcBef>
              <a:buClrTx/>
              <a:buFont typeface="Trebuchet MS" panose="020B0603020202020204" pitchFamily="34" charset="0"/>
              <a:buChar char="-"/>
              <a:defRPr sz="1800">
                <a:solidFill>
                  <a:srgbClr val="2D424C"/>
                </a:solidFill>
              </a:defRPr>
            </a:lvl8pPr>
            <a:lvl9pPr marL="126000" indent="-126000" algn="r">
              <a:spcBef>
                <a:spcPts val="2600"/>
              </a:spcBef>
              <a:buClrTx/>
              <a:buFont typeface="Trebuchet MS" panose="020B0603020202020204" pitchFamily="34" charset="0"/>
              <a:buChar char="-"/>
              <a:defRPr sz="1800">
                <a:solidFill>
                  <a:srgbClr val="2D424C"/>
                </a:solidFill>
              </a:defRPr>
            </a:lvl9pPr>
          </a:lstStyle>
          <a:p>
            <a:pPr marL="0" marR="0" lvl="0" indent="0" algn="l" defTabSz="914400" rtl="0" eaLnBrk="1" fontAlgn="auto" latinLnBrk="0" hangingPunct="1">
              <a:lnSpc>
                <a:spcPct val="105000"/>
              </a:lnSpc>
              <a:spcBef>
                <a:spcPts val="0"/>
              </a:spcBef>
              <a:spcAft>
                <a:spcPts val="0"/>
              </a:spcAft>
              <a:buClr>
                <a:srgbClr val="8C2222"/>
              </a:buClr>
              <a:buSzTx/>
              <a:buFont typeface="Arial" panose="020B0604020202020204" pitchFamily="34" charset="0"/>
              <a:buChar char="​"/>
              <a:tabLst/>
              <a:defRPr/>
            </a:pPr>
            <a:r>
              <a:rPr lang="en-GB" dirty="0"/>
              <a:t>Insert quotation, click ENTER for new line and then TAB to get the correct text style for authors name or source</a:t>
            </a:r>
          </a:p>
          <a:p>
            <a:endParaRPr lang="en-GB" noProof="0" dirty="0"/>
          </a:p>
          <a:p>
            <a:pPr lvl="1"/>
            <a:r>
              <a:rPr lang="en-GB" noProof="0" dirty="0"/>
              <a:t>Source or note</a:t>
            </a:r>
          </a:p>
        </p:txBody>
      </p:sp>
      <p:pic>
        <p:nvPicPr>
          <p:cNvPr id="7" name="Picture 6"/>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8"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0"/>
          </p:nvPr>
        </p:nvSpPr>
        <p:spPr/>
        <p:txBody>
          <a:bodyPr/>
          <a:lstStyle/>
          <a:p>
            <a:fld id="{D7D8D7F9-D010-41CC-A679-785F0F5E5F2D}" type="datetime4">
              <a:rPr lang="en-GB" smtClean="0"/>
              <a:t>08 June 2022</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10"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2793604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C">
    <p:spTree>
      <p:nvGrpSpPr>
        <p:cNvPr id="1" name=""/>
        <p:cNvGrpSpPr/>
        <p:nvPr/>
      </p:nvGrpSpPr>
      <p:grpSpPr>
        <a:xfrm>
          <a:off x="0" y="0"/>
          <a:ext cx="0" cy="0"/>
          <a:chOff x="0" y="0"/>
          <a:chExt cx="0" cy="0"/>
        </a:xfrm>
      </p:grpSpPr>
      <p:pic>
        <p:nvPicPr>
          <p:cNvPr id="17" name="Second element"/>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9175" y="1404360"/>
            <a:ext cx="725493" cy="779468"/>
          </a:xfrm>
          <a:prstGeom prst="rect">
            <a:avLst/>
          </a:prstGeom>
        </p:spPr>
      </p:pic>
      <p:sp>
        <p:nvSpPr>
          <p:cNvPr id="20" name="Subtitle 2"/>
          <p:cNvSpPr>
            <a:spLocks noGrp="1"/>
          </p:cNvSpPr>
          <p:nvPr>
            <p:ph type="subTitle" idx="1" hasCustomPrompt="1"/>
          </p:nvPr>
        </p:nvSpPr>
        <p:spPr>
          <a:xfrm>
            <a:off x="1835774" y="2116751"/>
            <a:ext cx="8708822" cy="3708401"/>
          </a:xfrm>
        </p:spPr>
        <p:txBody>
          <a:bodyPr/>
          <a:lstStyle>
            <a:lvl1pPr marL="0" marR="0" indent="0" algn="l" defTabSz="914400" rtl="0" eaLnBrk="1" fontAlgn="auto" latinLnBrk="0" hangingPunct="1">
              <a:lnSpc>
                <a:spcPct val="105000"/>
              </a:lnSpc>
              <a:spcBef>
                <a:spcPts val="0"/>
              </a:spcBef>
              <a:spcAft>
                <a:spcPts val="0"/>
              </a:spcAft>
              <a:buClr>
                <a:srgbClr val="8C2222"/>
              </a:buClr>
              <a:buSzTx/>
              <a:buFont typeface="Arial" panose="020B0604020202020204" pitchFamily="34" charset="0"/>
              <a:buChar char="​"/>
              <a:tabLst/>
              <a:defRPr sz="2400" b="1">
                <a:solidFill>
                  <a:srgbClr val="8C2222"/>
                </a:solidFill>
              </a:defRPr>
            </a:lvl1pPr>
            <a:lvl2pPr marL="126000" indent="-126000" algn="r">
              <a:spcBef>
                <a:spcPts val="2600"/>
              </a:spcBef>
              <a:buFont typeface="Trebuchet MS" panose="020B0603020202020204" pitchFamily="34" charset="0"/>
              <a:buChar char="-"/>
              <a:defRPr sz="1800" b="0">
                <a:solidFill>
                  <a:srgbClr val="2D424C"/>
                </a:solidFill>
              </a:defRPr>
            </a:lvl2pPr>
            <a:lvl3pPr marL="0" indent="0" algn="r">
              <a:spcBef>
                <a:spcPts val="2600"/>
              </a:spcBef>
              <a:buClrTx/>
              <a:buFont typeface="Trebuchet MS" panose="020B0603020202020204" pitchFamily="34" charset="0"/>
              <a:buNone/>
              <a:defRPr sz="1800">
                <a:solidFill>
                  <a:srgbClr val="2D424C"/>
                </a:solidFill>
              </a:defRPr>
            </a:lvl3pPr>
            <a:lvl4pPr marL="126000" indent="-126000" algn="r">
              <a:spcBef>
                <a:spcPts val="2600"/>
              </a:spcBef>
              <a:buClrTx/>
              <a:buFont typeface="Trebuchet MS" panose="020B0603020202020204" pitchFamily="34" charset="0"/>
              <a:buChar char="-"/>
              <a:defRPr sz="1800">
                <a:solidFill>
                  <a:srgbClr val="2D424C"/>
                </a:solidFill>
              </a:defRPr>
            </a:lvl4pPr>
            <a:lvl5pPr marL="126000" indent="-126000" algn="r">
              <a:spcBef>
                <a:spcPts val="2600"/>
              </a:spcBef>
              <a:buClrTx/>
              <a:buFont typeface="Trebuchet MS" panose="020B0603020202020204" pitchFamily="34" charset="0"/>
              <a:buChar char="-"/>
              <a:defRPr sz="1800">
                <a:solidFill>
                  <a:srgbClr val="2D424C"/>
                </a:solidFill>
              </a:defRPr>
            </a:lvl5pPr>
            <a:lvl6pPr marL="126000" indent="-126000" algn="r">
              <a:spcBef>
                <a:spcPts val="2600"/>
              </a:spcBef>
              <a:buClrTx/>
              <a:buFont typeface="Trebuchet MS" panose="020B0603020202020204" pitchFamily="34" charset="0"/>
              <a:buChar char="-"/>
              <a:defRPr sz="1800">
                <a:solidFill>
                  <a:srgbClr val="2D424C"/>
                </a:solidFill>
              </a:defRPr>
            </a:lvl6pPr>
            <a:lvl7pPr marL="126000" indent="-126000" algn="r">
              <a:spcBef>
                <a:spcPts val="2600"/>
              </a:spcBef>
              <a:buClrTx/>
              <a:buFont typeface="Trebuchet MS" panose="020B0603020202020204" pitchFamily="34" charset="0"/>
              <a:buChar char="-"/>
              <a:defRPr sz="1800">
                <a:solidFill>
                  <a:srgbClr val="2D424C"/>
                </a:solidFill>
              </a:defRPr>
            </a:lvl7pPr>
            <a:lvl8pPr marL="126000" indent="-126000" algn="r">
              <a:spcBef>
                <a:spcPts val="2600"/>
              </a:spcBef>
              <a:buClrTx/>
              <a:buFont typeface="Trebuchet MS" panose="020B0603020202020204" pitchFamily="34" charset="0"/>
              <a:buChar char="-"/>
              <a:defRPr sz="1800">
                <a:solidFill>
                  <a:srgbClr val="2D424C"/>
                </a:solidFill>
              </a:defRPr>
            </a:lvl8pPr>
            <a:lvl9pPr marL="126000" indent="-126000" algn="r">
              <a:spcBef>
                <a:spcPts val="2600"/>
              </a:spcBef>
              <a:buClrTx/>
              <a:buFont typeface="Trebuchet MS" panose="020B0603020202020204" pitchFamily="34" charset="0"/>
              <a:buChar char="-"/>
              <a:defRPr sz="1800">
                <a:solidFill>
                  <a:srgbClr val="2D424C"/>
                </a:solidFill>
              </a:defRPr>
            </a:lvl9pPr>
          </a:lstStyle>
          <a:p>
            <a:pPr marL="0" marR="0" lvl="0" indent="0" algn="l" defTabSz="914400" rtl="0" eaLnBrk="1" fontAlgn="auto" latinLnBrk="0" hangingPunct="1">
              <a:lnSpc>
                <a:spcPct val="105000"/>
              </a:lnSpc>
              <a:spcBef>
                <a:spcPts val="0"/>
              </a:spcBef>
              <a:spcAft>
                <a:spcPts val="0"/>
              </a:spcAft>
              <a:buClr>
                <a:srgbClr val="8C2222"/>
              </a:buClr>
              <a:buSzTx/>
              <a:buFont typeface="Arial" panose="020B0604020202020204" pitchFamily="34" charset="0"/>
              <a:buChar char="​"/>
              <a:tabLst/>
              <a:defRPr/>
            </a:pPr>
            <a:r>
              <a:rPr lang="en-GB" dirty="0"/>
              <a:t>Insert quotation, click ENTER for new line and then TAB to get the correct text style for authors name or source</a:t>
            </a:r>
          </a:p>
          <a:p>
            <a:endParaRPr lang="en-GB" noProof="0" dirty="0"/>
          </a:p>
          <a:p>
            <a:pPr lvl="1"/>
            <a:r>
              <a:rPr lang="en-GB" noProof="0" dirty="0"/>
              <a:t>Source or note</a:t>
            </a:r>
          </a:p>
        </p:txBody>
      </p:sp>
      <p:pic>
        <p:nvPicPr>
          <p:cNvPr id="19" name="Picture 18"/>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8"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10"/>
          </p:nvPr>
        </p:nvSpPr>
        <p:spPr/>
        <p:txBody>
          <a:bodyPr/>
          <a:lstStyle/>
          <a:p>
            <a:fld id="{E5D7BC57-7AC4-4530-B32D-20E1DD0460B4}" type="datetime4">
              <a:rPr lang="en-GB" smtClean="0"/>
              <a:t>08 June 2022</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9"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4116853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background and text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lIns="7092000" tIns="0" rIns="576000" anchor="ctr" anchorCtr="0"/>
          <a:lstStyle>
            <a:lvl1pPr marL="0" marR="0" indent="0" algn="l" defTabSz="914400" rtl="0" eaLnBrk="1" fontAlgn="auto" latinLnBrk="0" hangingPunct="1">
              <a:lnSpc>
                <a:spcPct val="100000"/>
              </a:lnSpc>
              <a:spcBef>
                <a:spcPts val="0"/>
              </a:spcBef>
              <a:spcAft>
                <a:spcPts val="0"/>
              </a:spcAft>
              <a:buClrTx/>
              <a:buSzTx/>
              <a:buFontTx/>
              <a:buNone/>
              <a:tabLst/>
              <a:defRPr sz="1600"/>
            </a:lvl1pPr>
          </a:lstStyle>
          <a:p>
            <a:r>
              <a:rPr lang="en-GB" dirty="0"/>
              <a:t>Click here to insert background picture. Click the Insert tab, click Pictures to browse</a:t>
            </a:r>
          </a:p>
        </p:txBody>
      </p:sp>
      <p:sp>
        <p:nvSpPr>
          <p:cNvPr id="3" name="Date_DateCustomA"/>
          <p:cNvSpPr>
            <a:spLocks noGrp="1"/>
          </p:cNvSpPr>
          <p:nvPr>
            <p:ph type="dt" sz="half" idx="10"/>
          </p:nvPr>
        </p:nvSpPr>
        <p:spPr/>
        <p:txBody>
          <a:bodyPr/>
          <a:lstStyle/>
          <a:p>
            <a:fld id="{2C83B2BF-B686-49E5-B126-405CDF500055}" type="datetime4">
              <a:rPr lang="en-GB" noProof="0" smtClean="0"/>
              <a:t>08 June 2022</a:t>
            </a:fld>
            <a:endParaRPr lang="en-GB" noProof="0" dirty="0"/>
          </a:p>
        </p:txBody>
      </p:sp>
      <p:sp>
        <p:nvSpPr>
          <p:cNvPr id="4" name="FLD_PresentationTitle"/>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17" name="Text Placeholder 16"/>
          <p:cNvSpPr>
            <a:spLocks noGrp="1"/>
          </p:cNvSpPr>
          <p:nvPr>
            <p:ph type="body" sz="quarter" idx="14"/>
          </p:nvPr>
        </p:nvSpPr>
        <p:spPr>
          <a:xfrm>
            <a:off x="1" y="1588"/>
            <a:ext cx="6585353" cy="6394450"/>
          </a:xfrm>
          <a:custGeom>
            <a:avLst/>
            <a:gdLst>
              <a:gd name="connsiteX0" fmla="*/ 0 w 6585353"/>
              <a:gd name="connsiteY0" fmla="*/ 0 h 6394450"/>
              <a:gd name="connsiteX1" fmla="*/ 6585353 w 6585353"/>
              <a:gd name="connsiteY1" fmla="*/ 0 h 6394450"/>
              <a:gd name="connsiteX2" fmla="*/ 6585353 w 6585353"/>
              <a:gd name="connsiteY2" fmla="*/ 3936983 h 6394450"/>
              <a:gd name="connsiteX3" fmla="*/ 3691486 w 6585353"/>
              <a:gd name="connsiteY3" fmla="*/ 6387573 h 6394450"/>
              <a:gd name="connsiteX4" fmla="*/ 3406590 w 6585353"/>
              <a:gd name="connsiteY4" fmla="*/ 6394450 h 6394450"/>
              <a:gd name="connsiteX5" fmla="*/ 0 w 6585353"/>
              <a:gd name="connsiteY5" fmla="*/ 6394450 h 6394450"/>
              <a:gd name="connsiteX6" fmla="*/ 0 w 6585353"/>
              <a:gd name="connsiteY6" fmla="*/ 6384706 h 6394450"/>
              <a:gd name="connsiteX7" fmla="*/ 0 w 6585353"/>
              <a:gd name="connsiteY7" fmla="*/ 0 h 639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5353" h="6394450">
                <a:moveTo>
                  <a:pt x="0" y="0"/>
                </a:moveTo>
                <a:cubicBezTo>
                  <a:pt x="0" y="0"/>
                  <a:pt x="0" y="0"/>
                  <a:pt x="6585353" y="0"/>
                </a:cubicBezTo>
                <a:cubicBezTo>
                  <a:pt x="6585353" y="0"/>
                  <a:pt x="6585353" y="0"/>
                  <a:pt x="6585353" y="3936983"/>
                </a:cubicBezTo>
                <a:cubicBezTo>
                  <a:pt x="6585353" y="5473132"/>
                  <a:pt x="5621166" y="6291302"/>
                  <a:pt x="3691486" y="6387573"/>
                </a:cubicBezTo>
                <a:lnTo>
                  <a:pt x="3406590" y="6394450"/>
                </a:lnTo>
                <a:lnTo>
                  <a:pt x="0" y="6394450"/>
                </a:lnTo>
                <a:lnTo>
                  <a:pt x="0" y="6384706"/>
                </a:lnTo>
                <a:cubicBezTo>
                  <a:pt x="0" y="6297244"/>
                  <a:pt x="0" y="5597550"/>
                  <a:pt x="0" y="0"/>
                </a:cubicBezTo>
                <a:close/>
              </a:path>
            </a:pathLst>
          </a:custGeom>
          <a:solidFill>
            <a:schemeClr val="accent5">
              <a:alpha val="75000"/>
            </a:schemeClr>
          </a:solidFill>
        </p:spPr>
        <p:txBody>
          <a:bodyPr wrap="square" lIns="1018800" tIns="1368000" rIns="990000" bIns="540000">
            <a:noAutofit/>
          </a:bodyPr>
          <a:lstStyle>
            <a:lvl1pPr>
              <a:buClrTx/>
              <a:defRPr sz="1600">
                <a:solidFill>
                  <a:schemeClr val="bg1"/>
                </a:solidFill>
              </a:defRPr>
            </a:lvl1pPr>
            <a:lvl2pPr>
              <a:defRPr sz="1800">
                <a:solidFill>
                  <a:schemeClr val="bg1"/>
                </a:solidFill>
              </a:defRPr>
            </a:lvl2pPr>
            <a:lvl3pPr>
              <a:defRPr sz="1600">
                <a:solidFill>
                  <a:schemeClr val="bg1"/>
                </a:solidFill>
              </a:defRPr>
            </a:lvl3pPr>
            <a:lvl4pPr>
              <a:buClrTx/>
              <a:defRPr sz="1600">
                <a:solidFill>
                  <a:schemeClr val="bg1"/>
                </a:solidFill>
              </a:defRPr>
            </a:lvl4pPr>
            <a:lvl5pPr>
              <a:buClrTx/>
              <a:defRPr sz="1600">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Tree>
    <p:extLst>
      <p:ext uri="{BB962C8B-B14F-4D97-AF65-F5344CB8AC3E}">
        <p14:creationId xmlns:p14="http://schemas.microsoft.com/office/powerpoint/2010/main" val="2998742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background and text C">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lIns="576000" tIns="0" rIns="7200000" anchor="ctr" anchorCtr="0"/>
          <a:lstStyle>
            <a:lvl1pPr marL="0" marR="0" indent="0" algn="l" defTabSz="914400" rtl="0" eaLnBrk="1" fontAlgn="auto" latinLnBrk="0" hangingPunct="1">
              <a:lnSpc>
                <a:spcPct val="100000"/>
              </a:lnSpc>
              <a:spcBef>
                <a:spcPts val="0"/>
              </a:spcBef>
              <a:spcAft>
                <a:spcPts val="0"/>
              </a:spcAft>
              <a:buClrTx/>
              <a:buSzTx/>
              <a:buFontTx/>
              <a:buNone/>
              <a:tabLst/>
              <a:defRPr sz="1600"/>
            </a:lvl1pPr>
          </a:lstStyle>
          <a:p>
            <a:r>
              <a:rPr lang="en-GB" dirty="0"/>
              <a:t>Click here to insert background picture. Click the Insert tab, click Pictures to browse</a:t>
            </a:r>
          </a:p>
        </p:txBody>
      </p:sp>
      <p:sp>
        <p:nvSpPr>
          <p:cNvPr id="3" name="Date_DateCustomA"/>
          <p:cNvSpPr>
            <a:spLocks noGrp="1"/>
          </p:cNvSpPr>
          <p:nvPr>
            <p:ph type="dt" sz="half" idx="10"/>
          </p:nvPr>
        </p:nvSpPr>
        <p:spPr/>
        <p:txBody>
          <a:bodyPr/>
          <a:lstStyle/>
          <a:p>
            <a:fld id="{AD4FF3A7-BD52-471D-9DC8-F63FD048F179}" type="datetime4">
              <a:rPr lang="en-GB" noProof="0" smtClean="0"/>
              <a:t>08 June 2022</a:t>
            </a:fld>
            <a:endParaRPr lang="en-GB" noProof="0" dirty="0"/>
          </a:p>
        </p:txBody>
      </p:sp>
      <p:sp>
        <p:nvSpPr>
          <p:cNvPr id="4" name="FLD_PresentationTitle"/>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14" name="Text Placeholder 13"/>
          <p:cNvSpPr>
            <a:spLocks noGrp="1"/>
          </p:cNvSpPr>
          <p:nvPr>
            <p:ph type="body" sz="quarter" idx="14"/>
          </p:nvPr>
        </p:nvSpPr>
        <p:spPr>
          <a:xfrm>
            <a:off x="4711485" y="360000"/>
            <a:ext cx="7480515" cy="6498000"/>
          </a:xfrm>
          <a:custGeom>
            <a:avLst/>
            <a:gdLst>
              <a:gd name="connsiteX0" fmla="*/ 3428760 w 7480515"/>
              <a:gd name="connsiteY0" fmla="*/ 0 h 6498000"/>
              <a:gd name="connsiteX1" fmla="*/ 7480515 w 7480515"/>
              <a:gd name="connsiteY1" fmla="*/ 0 h 6498000"/>
              <a:gd name="connsiteX2" fmla="*/ 7480515 w 7480515"/>
              <a:gd name="connsiteY2" fmla="*/ 1351 h 6498000"/>
              <a:gd name="connsiteX3" fmla="*/ 7480515 w 7480515"/>
              <a:gd name="connsiteY3" fmla="*/ 12456 h 6498000"/>
              <a:gd name="connsiteX4" fmla="*/ 7480515 w 7480515"/>
              <a:gd name="connsiteY4" fmla="*/ 42599 h 6498000"/>
              <a:gd name="connsiteX5" fmla="*/ 7480515 w 7480515"/>
              <a:gd name="connsiteY5" fmla="*/ 67785 h 6498000"/>
              <a:gd name="connsiteX6" fmla="*/ 7480515 w 7480515"/>
              <a:gd name="connsiteY6" fmla="*/ 101299 h 6498000"/>
              <a:gd name="connsiteX7" fmla="*/ 7480515 w 7480515"/>
              <a:gd name="connsiteY7" fmla="*/ 144332 h 6498000"/>
              <a:gd name="connsiteX8" fmla="*/ 7480515 w 7480515"/>
              <a:gd name="connsiteY8" fmla="*/ 198075 h 6498000"/>
              <a:gd name="connsiteX9" fmla="*/ 7480515 w 7480515"/>
              <a:gd name="connsiteY9" fmla="*/ 263715 h 6498000"/>
              <a:gd name="connsiteX10" fmla="*/ 7480515 w 7480515"/>
              <a:gd name="connsiteY10" fmla="*/ 342445 h 6498000"/>
              <a:gd name="connsiteX11" fmla="*/ 7480515 w 7480515"/>
              <a:gd name="connsiteY11" fmla="*/ 435452 h 6498000"/>
              <a:gd name="connsiteX12" fmla="*/ 7480515 w 7480515"/>
              <a:gd name="connsiteY12" fmla="*/ 543928 h 6498000"/>
              <a:gd name="connsiteX13" fmla="*/ 7480515 w 7480515"/>
              <a:gd name="connsiteY13" fmla="*/ 669062 h 6498000"/>
              <a:gd name="connsiteX14" fmla="*/ 7480515 w 7480515"/>
              <a:gd name="connsiteY14" fmla="*/ 812044 h 6498000"/>
              <a:gd name="connsiteX15" fmla="*/ 7480515 w 7480515"/>
              <a:gd name="connsiteY15" fmla="*/ 974063 h 6498000"/>
              <a:gd name="connsiteX16" fmla="*/ 7480515 w 7480515"/>
              <a:gd name="connsiteY16" fmla="*/ 1156311 h 6498000"/>
              <a:gd name="connsiteX17" fmla="*/ 7480515 w 7480515"/>
              <a:gd name="connsiteY17" fmla="*/ 1359976 h 6498000"/>
              <a:gd name="connsiteX18" fmla="*/ 7480515 w 7480515"/>
              <a:gd name="connsiteY18" fmla="*/ 1586248 h 6498000"/>
              <a:gd name="connsiteX19" fmla="*/ 7480515 w 7480515"/>
              <a:gd name="connsiteY19" fmla="*/ 1836317 h 6498000"/>
              <a:gd name="connsiteX20" fmla="*/ 7480515 w 7480515"/>
              <a:gd name="connsiteY20" fmla="*/ 2111374 h 6498000"/>
              <a:gd name="connsiteX21" fmla="*/ 7480515 w 7480515"/>
              <a:gd name="connsiteY21" fmla="*/ 2412608 h 6498000"/>
              <a:gd name="connsiteX22" fmla="*/ 7480515 w 7480515"/>
              <a:gd name="connsiteY22" fmla="*/ 2741208 h 6498000"/>
              <a:gd name="connsiteX23" fmla="*/ 7480515 w 7480515"/>
              <a:gd name="connsiteY23" fmla="*/ 3098365 h 6498000"/>
              <a:gd name="connsiteX24" fmla="*/ 7480515 w 7480515"/>
              <a:gd name="connsiteY24" fmla="*/ 3288024 h 6498000"/>
              <a:gd name="connsiteX25" fmla="*/ 7480515 w 7480515"/>
              <a:gd name="connsiteY25" fmla="*/ 3485269 h 6498000"/>
              <a:gd name="connsiteX26" fmla="*/ 7480515 w 7480515"/>
              <a:gd name="connsiteY26" fmla="*/ 3690247 h 6498000"/>
              <a:gd name="connsiteX27" fmla="*/ 7480515 w 7480515"/>
              <a:gd name="connsiteY27" fmla="*/ 3903109 h 6498000"/>
              <a:gd name="connsiteX28" fmla="*/ 7480515 w 7480515"/>
              <a:gd name="connsiteY28" fmla="*/ 4124002 h 6498000"/>
              <a:gd name="connsiteX29" fmla="*/ 7480515 w 7480515"/>
              <a:gd name="connsiteY29" fmla="*/ 4353075 h 6498000"/>
              <a:gd name="connsiteX30" fmla="*/ 7480515 w 7480515"/>
              <a:gd name="connsiteY30" fmla="*/ 4590478 h 6498000"/>
              <a:gd name="connsiteX31" fmla="*/ 7480515 w 7480515"/>
              <a:gd name="connsiteY31" fmla="*/ 4836358 h 6498000"/>
              <a:gd name="connsiteX32" fmla="*/ 7480515 w 7480515"/>
              <a:gd name="connsiteY32" fmla="*/ 5090865 h 6498000"/>
              <a:gd name="connsiteX33" fmla="*/ 7480515 w 7480515"/>
              <a:gd name="connsiteY33" fmla="*/ 5354147 h 6498000"/>
              <a:gd name="connsiteX34" fmla="*/ 7480515 w 7480515"/>
              <a:gd name="connsiteY34" fmla="*/ 5626352 h 6498000"/>
              <a:gd name="connsiteX35" fmla="*/ 7480515 w 7480515"/>
              <a:gd name="connsiteY35" fmla="*/ 5907631 h 6498000"/>
              <a:gd name="connsiteX36" fmla="*/ 7480515 w 7480515"/>
              <a:gd name="connsiteY36" fmla="*/ 6198131 h 6498000"/>
              <a:gd name="connsiteX37" fmla="*/ 7480515 w 7480515"/>
              <a:gd name="connsiteY37" fmla="*/ 6498000 h 6498000"/>
              <a:gd name="connsiteX38" fmla="*/ 0 w 7480515"/>
              <a:gd name="connsiteY38" fmla="*/ 6498000 h 6498000"/>
              <a:gd name="connsiteX39" fmla="*/ 0 w 7480515"/>
              <a:gd name="connsiteY39" fmla="*/ 3676938 h 6498000"/>
              <a:gd name="connsiteX40" fmla="*/ 13215 w 7480515"/>
              <a:gd name="connsiteY40" fmla="*/ 3237243 h 6498000"/>
              <a:gd name="connsiteX41" fmla="*/ 3019542 w 7480515"/>
              <a:gd name="connsiteY41" fmla="*/ 14126 h 649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480515" h="6498000">
                <a:moveTo>
                  <a:pt x="3428760" y="0"/>
                </a:moveTo>
                <a:lnTo>
                  <a:pt x="7480515" y="0"/>
                </a:lnTo>
                <a:lnTo>
                  <a:pt x="7480515" y="1351"/>
                </a:lnTo>
                <a:lnTo>
                  <a:pt x="7480515" y="12456"/>
                </a:lnTo>
                <a:lnTo>
                  <a:pt x="7480515" y="42599"/>
                </a:lnTo>
                <a:lnTo>
                  <a:pt x="7480515" y="67785"/>
                </a:lnTo>
                <a:lnTo>
                  <a:pt x="7480515" y="101299"/>
                </a:lnTo>
                <a:lnTo>
                  <a:pt x="7480515" y="144332"/>
                </a:lnTo>
                <a:lnTo>
                  <a:pt x="7480515" y="198075"/>
                </a:lnTo>
                <a:lnTo>
                  <a:pt x="7480515" y="263715"/>
                </a:lnTo>
                <a:lnTo>
                  <a:pt x="7480515" y="342445"/>
                </a:lnTo>
                <a:lnTo>
                  <a:pt x="7480515" y="435452"/>
                </a:lnTo>
                <a:lnTo>
                  <a:pt x="7480515" y="543928"/>
                </a:lnTo>
                <a:lnTo>
                  <a:pt x="7480515" y="669062"/>
                </a:lnTo>
                <a:lnTo>
                  <a:pt x="7480515" y="812044"/>
                </a:lnTo>
                <a:lnTo>
                  <a:pt x="7480515" y="974063"/>
                </a:lnTo>
                <a:lnTo>
                  <a:pt x="7480515" y="1156311"/>
                </a:lnTo>
                <a:lnTo>
                  <a:pt x="7480515" y="1359976"/>
                </a:lnTo>
                <a:lnTo>
                  <a:pt x="7480515" y="1586248"/>
                </a:lnTo>
                <a:lnTo>
                  <a:pt x="7480515" y="1836317"/>
                </a:lnTo>
                <a:lnTo>
                  <a:pt x="7480515" y="2111374"/>
                </a:lnTo>
                <a:lnTo>
                  <a:pt x="7480515" y="2412608"/>
                </a:lnTo>
                <a:lnTo>
                  <a:pt x="7480515" y="2741208"/>
                </a:lnTo>
                <a:lnTo>
                  <a:pt x="7480515" y="3098365"/>
                </a:lnTo>
                <a:lnTo>
                  <a:pt x="7480515" y="3288024"/>
                </a:lnTo>
                <a:lnTo>
                  <a:pt x="7480515" y="3485269"/>
                </a:lnTo>
                <a:lnTo>
                  <a:pt x="7480515" y="3690247"/>
                </a:lnTo>
                <a:lnTo>
                  <a:pt x="7480515" y="3903109"/>
                </a:lnTo>
                <a:lnTo>
                  <a:pt x="7480515" y="4124002"/>
                </a:lnTo>
                <a:lnTo>
                  <a:pt x="7480515" y="4353075"/>
                </a:lnTo>
                <a:lnTo>
                  <a:pt x="7480515" y="4590478"/>
                </a:lnTo>
                <a:lnTo>
                  <a:pt x="7480515" y="4836358"/>
                </a:lnTo>
                <a:lnTo>
                  <a:pt x="7480515" y="5090865"/>
                </a:lnTo>
                <a:lnTo>
                  <a:pt x="7480515" y="5354147"/>
                </a:lnTo>
                <a:lnTo>
                  <a:pt x="7480515" y="5626352"/>
                </a:lnTo>
                <a:lnTo>
                  <a:pt x="7480515" y="5907631"/>
                </a:lnTo>
                <a:lnTo>
                  <a:pt x="7480515" y="6198131"/>
                </a:lnTo>
                <a:lnTo>
                  <a:pt x="7480515" y="6498000"/>
                </a:lnTo>
                <a:lnTo>
                  <a:pt x="0" y="6498000"/>
                </a:lnTo>
                <a:lnTo>
                  <a:pt x="0" y="3676938"/>
                </a:lnTo>
                <a:lnTo>
                  <a:pt x="13215" y="3237243"/>
                </a:lnTo>
                <a:cubicBezTo>
                  <a:pt x="138479" y="1220777"/>
                  <a:pt x="1140588" y="148177"/>
                  <a:pt x="3019542" y="14126"/>
                </a:cubicBezTo>
                <a:close/>
              </a:path>
            </a:pathLst>
          </a:custGeom>
          <a:solidFill>
            <a:srgbClr val="EA3A32">
              <a:alpha val="75000"/>
            </a:srgbClr>
          </a:solidFill>
        </p:spPr>
        <p:txBody>
          <a:bodyPr wrap="square" lIns="1260000" tIns="1008000" rIns="1638000" bIns="1008000">
            <a:noAutofit/>
          </a:bodyPr>
          <a:lstStyle>
            <a:lvl1pPr>
              <a:buClrTx/>
              <a:defRPr sz="1600">
                <a:solidFill>
                  <a:schemeClr val="bg1"/>
                </a:solidFill>
              </a:defRPr>
            </a:lvl1pPr>
            <a:lvl2pPr>
              <a:defRPr sz="1800">
                <a:solidFill>
                  <a:schemeClr val="bg1"/>
                </a:solidFill>
              </a:defRPr>
            </a:lvl2pPr>
            <a:lvl3pPr>
              <a:defRPr sz="1600">
                <a:solidFill>
                  <a:schemeClr val="bg1"/>
                </a:solidFill>
              </a:defRPr>
            </a:lvl3pPr>
            <a:lvl4pPr>
              <a:buClrTx/>
              <a:defRPr sz="1600">
                <a:solidFill>
                  <a:schemeClr val="bg1"/>
                </a:solidFill>
              </a:defRPr>
            </a:lvl4pPr>
            <a:lvl5pPr>
              <a:buClrTx/>
              <a:defRPr sz="1600">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dirty="0"/>
          </a:p>
        </p:txBody>
      </p:sp>
    </p:spTree>
    <p:extLst>
      <p:ext uri="{BB962C8B-B14F-4D97-AF65-F5344CB8AC3E}">
        <p14:creationId xmlns:p14="http://schemas.microsoft.com/office/powerpoint/2010/main" val="2974156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ree icons">
    <p:spTree>
      <p:nvGrpSpPr>
        <p:cNvPr id="1" name=""/>
        <p:cNvGrpSpPr/>
        <p:nvPr/>
      </p:nvGrpSpPr>
      <p:grpSpPr>
        <a:xfrm>
          <a:off x="0" y="0"/>
          <a:ext cx="0" cy="0"/>
          <a:chOff x="0" y="0"/>
          <a:chExt cx="0" cy="0"/>
        </a:xfrm>
      </p:grpSpPr>
      <p:pic>
        <p:nvPicPr>
          <p:cNvPr id="6" name="Logo"/>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sp>
        <p:nvSpPr>
          <p:cNvPr id="10" name="Content Placeholder 9"/>
          <p:cNvSpPr>
            <a:spLocks noGrp="1"/>
          </p:cNvSpPr>
          <p:nvPr>
            <p:ph sz="quarter" idx="13" hasCustomPrompt="1"/>
          </p:nvPr>
        </p:nvSpPr>
        <p:spPr>
          <a:xfrm>
            <a:off x="2320430" y="1651950"/>
            <a:ext cx="1800000" cy="1800000"/>
          </a:xfrm>
        </p:spPr>
        <p:txBody>
          <a:bodyPr/>
          <a:lstStyle>
            <a:lvl1pPr marL="0" indent="0" algn="ctr">
              <a:buNone/>
              <a:defRPr sz="1200"/>
            </a:lvl1pPr>
          </a:lstStyle>
          <a:p>
            <a:pPr lvl="0"/>
            <a:r>
              <a:rPr lang="en-GB" dirty="0"/>
              <a:t>Insert icon</a:t>
            </a:r>
          </a:p>
        </p:txBody>
      </p:sp>
      <p:sp>
        <p:nvSpPr>
          <p:cNvPr id="12" name="Text Placeholder 11"/>
          <p:cNvSpPr>
            <a:spLocks noGrp="1"/>
          </p:cNvSpPr>
          <p:nvPr>
            <p:ph type="body" sz="quarter" idx="14" hasCustomPrompt="1"/>
          </p:nvPr>
        </p:nvSpPr>
        <p:spPr>
          <a:xfrm>
            <a:off x="2320430" y="4024777"/>
            <a:ext cx="1800000" cy="684000"/>
          </a:xfrm>
        </p:spPr>
        <p:txBody>
          <a:bodyPr/>
          <a:lstStyle>
            <a:lvl1pPr marL="0" indent="0" algn="ctr">
              <a:buFontTx/>
              <a:buNone/>
              <a:defRPr sz="4500" b="1">
                <a:solidFill>
                  <a:srgbClr val="4C7E96"/>
                </a:solidFill>
              </a:defRPr>
            </a:lvl1pPr>
            <a:lvl2pPr>
              <a:buFontTx/>
              <a:buNone/>
              <a:defRPr b="1">
                <a:solidFill>
                  <a:srgbClr val="4C7E96"/>
                </a:solidFill>
              </a:defRPr>
            </a:lvl2pPr>
            <a:lvl3pPr>
              <a:buFontTx/>
              <a:buNone/>
              <a:defRPr b="1">
                <a:solidFill>
                  <a:srgbClr val="4C7E96"/>
                </a:solidFill>
              </a:defRPr>
            </a:lvl3pPr>
            <a:lvl4pPr marL="0" indent="0">
              <a:buFontTx/>
              <a:buNone/>
              <a:defRPr b="1">
                <a:solidFill>
                  <a:srgbClr val="4C7E96"/>
                </a:solidFill>
              </a:defRPr>
            </a:lvl4pPr>
            <a:lvl5pPr marL="198000" indent="0">
              <a:buFontTx/>
              <a:buNone/>
              <a:defRPr b="1">
                <a:solidFill>
                  <a:srgbClr val="4C7E96"/>
                </a:solidFill>
              </a:defRPr>
            </a:lvl5pPr>
          </a:lstStyle>
          <a:p>
            <a:pPr lvl="0"/>
            <a:r>
              <a:rPr lang="en-GB" dirty="0"/>
              <a:t>X%</a:t>
            </a:r>
          </a:p>
        </p:txBody>
      </p:sp>
      <p:sp>
        <p:nvSpPr>
          <p:cNvPr id="14" name="Text Placeholder 13"/>
          <p:cNvSpPr>
            <a:spLocks noGrp="1"/>
          </p:cNvSpPr>
          <p:nvPr>
            <p:ph type="body" sz="quarter" idx="15" hasCustomPrompt="1"/>
          </p:nvPr>
        </p:nvSpPr>
        <p:spPr>
          <a:xfrm>
            <a:off x="2332153" y="4785075"/>
            <a:ext cx="1800000" cy="1064863"/>
          </a:xfrm>
        </p:spPr>
        <p:txBody>
          <a:bodyPr/>
          <a:lstStyle>
            <a:lvl1pPr marL="0" indent="0" algn="ctr">
              <a:buFontTx/>
              <a:buNone/>
              <a:defRPr sz="1800" b="1">
                <a:solidFill>
                  <a:srgbClr val="2D424C"/>
                </a:solidFill>
              </a:defRPr>
            </a:lvl1pPr>
            <a:lvl2pPr>
              <a:buFontTx/>
              <a:buNone/>
              <a:defRPr sz="1800" b="1">
                <a:solidFill>
                  <a:srgbClr val="2D424C"/>
                </a:solidFill>
              </a:defRPr>
            </a:lvl2pPr>
            <a:lvl3pPr>
              <a:buFontTx/>
              <a:buNone/>
              <a:defRPr sz="1800" b="1">
                <a:solidFill>
                  <a:srgbClr val="2D424C"/>
                </a:solidFill>
              </a:defRPr>
            </a:lvl3pPr>
            <a:lvl4pPr marL="0" indent="0">
              <a:buFontTx/>
              <a:buNone/>
              <a:defRPr sz="1800" b="1">
                <a:solidFill>
                  <a:srgbClr val="2D424C"/>
                </a:solidFill>
              </a:defRPr>
            </a:lvl4pPr>
            <a:lvl5pPr marL="198000" indent="0">
              <a:buFontTx/>
              <a:buNone/>
              <a:defRPr sz="1800" b="1">
                <a:solidFill>
                  <a:srgbClr val="2D424C"/>
                </a:solidFill>
              </a:defRPr>
            </a:lvl5pPr>
          </a:lstStyle>
          <a:p>
            <a:pPr lvl="0"/>
            <a:r>
              <a:rPr lang="en-GB" dirty="0"/>
              <a:t>Insert text</a:t>
            </a:r>
          </a:p>
        </p:txBody>
      </p:sp>
      <p:sp>
        <p:nvSpPr>
          <p:cNvPr id="16" name="Content Placeholder 15"/>
          <p:cNvSpPr>
            <a:spLocks noGrp="1"/>
          </p:cNvSpPr>
          <p:nvPr>
            <p:ph sz="quarter" idx="16" hasCustomPrompt="1"/>
          </p:nvPr>
        </p:nvSpPr>
        <p:spPr>
          <a:xfrm>
            <a:off x="4929025" y="1651950"/>
            <a:ext cx="1800000" cy="1800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21" name="Text Placeholder 20"/>
          <p:cNvSpPr>
            <a:spLocks noGrp="1"/>
          </p:cNvSpPr>
          <p:nvPr>
            <p:ph type="body" sz="quarter" idx="17" hasCustomPrompt="1"/>
          </p:nvPr>
        </p:nvSpPr>
        <p:spPr>
          <a:xfrm>
            <a:off x="4929025" y="4025529"/>
            <a:ext cx="1800000" cy="684000"/>
          </a:xfrm>
        </p:spPr>
        <p:txBody>
          <a:bodyPr/>
          <a:lstStyle>
            <a:lvl1pPr marL="0" indent="0" algn="ctr">
              <a:buNone/>
              <a:defRPr sz="4500" b="1">
                <a:solidFill>
                  <a:srgbClr val="4C7E96"/>
                </a:solidFill>
              </a:defRPr>
            </a:lvl1pPr>
            <a:lvl2pPr>
              <a:buNone/>
              <a:defRPr b="1"/>
            </a:lvl2pPr>
            <a:lvl3pPr>
              <a:buNone/>
              <a:defRPr b="1"/>
            </a:lvl3pPr>
            <a:lvl4pPr marL="0" indent="0">
              <a:buNone/>
              <a:defRPr b="1"/>
            </a:lvl4pPr>
            <a:lvl5pPr marL="198000" indent="0">
              <a:buNone/>
              <a:defRPr b="1"/>
            </a:lvl5pPr>
          </a:lstStyle>
          <a:p>
            <a:pPr lvl="0"/>
            <a:r>
              <a:rPr lang="en-GB" dirty="0"/>
              <a:t>X%</a:t>
            </a:r>
          </a:p>
        </p:txBody>
      </p:sp>
      <p:sp>
        <p:nvSpPr>
          <p:cNvPr id="23" name="Text Placeholder 22"/>
          <p:cNvSpPr>
            <a:spLocks noGrp="1"/>
          </p:cNvSpPr>
          <p:nvPr>
            <p:ph type="body" sz="quarter" idx="18" hasCustomPrompt="1"/>
          </p:nvPr>
        </p:nvSpPr>
        <p:spPr>
          <a:xfrm>
            <a:off x="4929025" y="4785075"/>
            <a:ext cx="1800000" cy="1064863"/>
          </a:xfrm>
        </p:spPr>
        <p:txBody>
          <a:bodyPr/>
          <a:lstStyle>
            <a:lvl1pPr marL="0" indent="0" algn="ctr">
              <a:buNone/>
              <a:defRPr sz="1800" b="1">
                <a:solidFill>
                  <a:srgbClr val="2D424C"/>
                </a:solidFill>
              </a:defRPr>
            </a:lvl1pPr>
            <a:lvl2pPr>
              <a:buNone/>
              <a:defRPr sz="1800" b="1"/>
            </a:lvl2pPr>
            <a:lvl3pPr>
              <a:buNone/>
              <a:defRPr sz="1800" b="1"/>
            </a:lvl3pPr>
            <a:lvl4pPr marL="0" indent="0">
              <a:buNone/>
              <a:defRPr sz="1800" b="1"/>
            </a:lvl4pPr>
            <a:lvl5pPr marL="198000" indent="0">
              <a:buNone/>
              <a:defRPr sz="1800" b="1"/>
            </a:lvl5pPr>
          </a:lstStyle>
          <a:p>
            <a:pPr lvl="0"/>
            <a:r>
              <a:rPr lang="en-GB" dirty="0"/>
              <a:t>Insert text</a:t>
            </a:r>
          </a:p>
        </p:txBody>
      </p:sp>
      <p:sp>
        <p:nvSpPr>
          <p:cNvPr id="27" name="Content Placeholder 26"/>
          <p:cNvSpPr>
            <a:spLocks noGrp="1"/>
          </p:cNvSpPr>
          <p:nvPr>
            <p:ph sz="quarter" idx="19" hasCustomPrompt="1"/>
          </p:nvPr>
        </p:nvSpPr>
        <p:spPr>
          <a:xfrm>
            <a:off x="7420390" y="1651950"/>
            <a:ext cx="1800000" cy="1800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29" name="Text Placeholder 28"/>
          <p:cNvSpPr>
            <a:spLocks noGrp="1"/>
          </p:cNvSpPr>
          <p:nvPr>
            <p:ph type="body" sz="quarter" idx="20" hasCustomPrompt="1"/>
          </p:nvPr>
        </p:nvSpPr>
        <p:spPr>
          <a:xfrm>
            <a:off x="7420390" y="4024777"/>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31" name="Text Placeholder 30"/>
          <p:cNvSpPr>
            <a:spLocks noGrp="1"/>
          </p:cNvSpPr>
          <p:nvPr>
            <p:ph type="body" sz="quarter" idx="21" hasCustomPrompt="1"/>
          </p:nvPr>
        </p:nvSpPr>
        <p:spPr>
          <a:xfrm>
            <a:off x="7420390" y="4785075"/>
            <a:ext cx="1800000" cy="1064863"/>
          </a:xfrm>
        </p:spPr>
        <p:txBody>
          <a:bodyPr/>
          <a:lstStyle>
            <a:lvl1pPr marL="0" indent="0" algn="ctr">
              <a:buNone/>
              <a:defRPr sz="1800" b="1">
                <a:solidFill>
                  <a:srgbClr val="2D424C"/>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Insert text</a:t>
            </a:r>
          </a:p>
        </p:txBody>
      </p:sp>
      <p:cxnSp>
        <p:nvCxnSpPr>
          <p:cNvPr id="15"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 name="Pladsholder til dato 1"/>
          <p:cNvSpPr>
            <a:spLocks noGrp="1"/>
          </p:cNvSpPr>
          <p:nvPr>
            <p:ph type="dt" sz="half" idx="22"/>
          </p:nvPr>
        </p:nvSpPr>
        <p:spPr/>
        <p:txBody>
          <a:bodyPr/>
          <a:lstStyle/>
          <a:p>
            <a:fld id="{AC9EAD7A-8867-48F3-8141-C9FC0F6DD95B}" type="datetime4">
              <a:rPr lang="en-GB" smtClean="0"/>
              <a:t>08 June 2022</a:t>
            </a:fld>
            <a:endParaRPr lang="en-GB" dirty="0"/>
          </a:p>
        </p:txBody>
      </p:sp>
      <p:sp>
        <p:nvSpPr>
          <p:cNvPr id="7" name="Pladsholder til sidefod 6"/>
          <p:cNvSpPr>
            <a:spLocks noGrp="1"/>
          </p:cNvSpPr>
          <p:nvPr>
            <p:ph type="ftr" sz="quarter" idx="23"/>
          </p:nvPr>
        </p:nvSpPr>
        <p:spPr/>
        <p:txBody>
          <a:bodyPr/>
          <a:lstStyle/>
          <a:p>
            <a:endParaRPr lang="en-GB" dirty="0"/>
          </a:p>
        </p:txBody>
      </p:sp>
      <p:sp>
        <p:nvSpPr>
          <p:cNvPr id="17"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3207413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our icon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CA45F10-6F89-4089-B398-7F2EBF27E823}" type="datetime4">
              <a:rPr lang="en-GB" smtClean="0"/>
              <a:t>08 June 2022</a:t>
            </a:fld>
            <a:endParaRPr lang="en-GB" dirty="0"/>
          </a:p>
        </p:txBody>
      </p:sp>
      <p:sp>
        <p:nvSpPr>
          <p:cNvPr id="4" name="Footer Placeholder 3"/>
          <p:cNvSpPr>
            <a:spLocks noGrp="1"/>
          </p:cNvSpPr>
          <p:nvPr>
            <p:ph type="ftr" sz="quarter" idx="11"/>
          </p:nvPr>
        </p:nvSpPr>
        <p:spPr/>
        <p:txBody>
          <a:bodyPr/>
          <a:lstStyle/>
          <a:p>
            <a:endParaRPr lang="en-GB" dirty="0"/>
          </a:p>
        </p:txBody>
      </p:sp>
      <p:pic>
        <p:nvPicPr>
          <p:cNvPr id="6" name="Logo"/>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sp>
        <p:nvSpPr>
          <p:cNvPr id="10" name="Content Placeholder 9"/>
          <p:cNvSpPr>
            <a:spLocks noGrp="1"/>
          </p:cNvSpPr>
          <p:nvPr>
            <p:ph sz="quarter" idx="13" hasCustomPrompt="1"/>
          </p:nvPr>
        </p:nvSpPr>
        <p:spPr>
          <a:xfrm>
            <a:off x="1725117" y="1885950"/>
            <a:ext cx="1332000" cy="1332000"/>
          </a:xfrm>
        </p:spPr>
        <p:txBody>
          <a:bodyPr/>
          <a:lstStyle>
            <a:lvl1pPr marL="0" indent="0" algn="ctr">
              <a:buNone/>
              <a:defRPr sz="1200"/>
            </a:lvl1pPr>
          </a:lstStyle>
          <a:p>
            <a:pPr lvl="0"/>
            <a:r>
              <a:rPr lang="en-GB" dirty="0"/>
              <a:t>Insert icon</a:t>
            </a:r>
          </a:p>
        </p:txBody>
      </p:sp>
      <p:sp>
        <p:nvSpPr>
          <p:cNvPr id="12" name="Text Placeholder 11"/>
          <p:cNvSpPr>
            <a:spLocks noGrp="1"/>
          </p:cNvSpPr>
          <p:nvPr>
            <p:ph type="body" sz="quarter" idx="14" hasCustomPrompt="1"/>
          </p:nvPr>
        </p:nvSpPr>
        <p:spPr>
          <a:xfrm>
            <a:off x="1458717" y="3391735"/>
            <a:ext cx="1864800" cy="684000"/>
          </a:xfrm>
        </p:spPr>
        <p:txBody>
          <a:bodyPr/>
          <a:lstStyle>
            <a:lvl1pPr marL="0" indent="0" algn="ctr">
              <a:buFontTx/>
              <a:buNone/>
              <a:defRPr sz="4500" b="1">
                <a:solidFill>
                  <a:srgbClr val="4C7E96"/>
                </a:solidFill>
              </a:defRPr>
            </a:lvl1pPr>
            <a:lvl2pPr>
              <a:buFontTx/>
              <a:buNone/>
              <a:defRPr b="1">
                <a:solidFill>
                  <a:srgbClr val="4C7E96"/>
                </a:solidFill>
              </a:defRPr>
            </a:lvl2pPr>
            <a:lvl3pPr>
              <a:buFontTx/>
              <a:buNone/>
              <a:defRPr b="1">
                <a:solidFill>
                  <a:srgbClr val="4C7E96"/>
                </a:solidFill>
              </a:defRPr>
            </a:lvl3pPr>
            <a:lvl4pPr marL="0" indent="0">
              <a:buFontTx/>
              <a:buNone/>
              <a:defRPr b="1">
                <a:solidFill>
                  <a:srgbClr val="4C7E96"/>
                </a:solidFill>
              </a:defRPr>
            </a:lvl4pPr>
            <a:lvl5pPr marL="198000" indent="0">
              <a:buFontTx/>
              <a:buNone/>
              <a:defRPr b="1">
                <a:solidFill>
                  <a:srgbClr val="4C7E96"/>
                </a:solidFill>
              </a:defRPr>
            </a:lvl5pPr>
          </a:lstStyle>
          <a:p>
            <a:pPr lvl="0"/>
            <a:r>
              <a:rPr lang="en-GB" dirty="0"/>
              <a:t>X%</a:t>
            </a:r>
          </a:p>
        </p:txBody>
      </p:sp>
      <p:sp>
        <p:nvSpPr>
          <p:cNvPr id="14" name="Text Placeholder 13"/>
          <p:cNvSpPr>
            <a:spLocks noGrp="1"/>
          </p:cNvSpPr>
          <p:nvPr>
            <p:ph type="body" sz="quarter" idx="15" hasCustomPrompt="1"/>
          </p:nvPr>
        </p:nvSpPr>
        <p:spPr>
          <a:xfrm>
            <a:off x="1458717" y="4152033"/>
            <a:ext cx="1864800" cy="1692000"/>
          </a:xfrm>
        </p:spPr>
        <p:txBody>
          <a:bodyPr/>
          <a:lstStyle>
            <a:lvl1pPr marL="0" indent="0" algn="ctr">
              <a:buFontTx/>
              <a:buNone/>
              <a:defRPr sz="1800" b="1">
                <a:solidFill>
                  <a:srgbClr val="2D424C"/>
                </a:solidFill>
              </a:defRPr>
            </a:lvl1pPr>
            <a:lvl2pPr>
              <a:buFontTx/>
              <a:buNone/>
              <a:defRPr sz="1800" b="1">
                <a:solidFill>
                  <a:srgbClr val="2D424C"/>
                </a:solidFill>
              </a:defRPr>
            </a:lvl2pPr>
            <a:lvl3pPr>
              <a:buFontTx/>
              <a:buNone/>
              <a:defRPr sz="1800" b="1">
                <a:solidFill>
                  <a:srgbClr val="2D424C"/>
                </a:solidFill>
              </a:defRPr>
            </a:lvl3pPr>
            <a:lvl4pPr marL="0" indent="0">
              <a:buFontTx/>
              <a:buNone/>
              <a:defRPr sz="1800" b="1">
                <a:solidFill>
                  <a:srgbClr val="2D424C"/>
                </a:solidFill>
              </a:defRPr>
            </a:lvl4pPr>
            <a:lvl5pPr marL="198000" indent="0">
              <a:buFontTx/>
              <a:buNone/>
              <a:defRPr sz="1800" b="1">
                <a:solidFill>
                  <a:srgbClr val="2D424C"/>
                </a:solidFill>
              </a:defRPr>
            </a:lvl5pPr>
          </a:lstStyle>
          <a:p>
            <a:pPr lvl="0"/>
            <a:r>
              <a:rPr lang="en-GB" dirty="0"/>
              <a:t>Insert text</a:t>
            </a:r>
          </a:p>
        </p:txBody>
      </p:sp>
      <p:sp>
        <p:nvSpPr>
          <p:cNvPr id="16" name="Content Placeholder 15"/>
          <p:cNvSpPr>
            <a:spLocks noGrp="1"/>
          </p:cNvSpPr>
          <p:nvPr>
            <p:ph sz="quarter" idx="16" hasCustomPrompt="1"/>
          </p:nvPr>
        </p:nvSpPr>
        <p:spPr>
          <a:xfrm>
            <a:off x="3991188" y="1885950"/>
            <a:ext cx="1332000" cy="1332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21" name="Text Placeholder 20"/>
          <p:cNvSpPr>
            <a:spLocks noGrp="1"/>
          </p:cNvSpPr>
          <p:nvPr>
            <p:ph type="body" sz="quarter" idx="17" hasCustomPrompt="1"/>
          </p:nvPr>
        </p:nvSpPr>
        <p:spPr>
          <a:xfrm>
            <a:off x="3724788" y="3392487"/>
            <a:ext cx="1864800" cy="684000"/>
          </a:xfrm>
        </p:spPr>
        <p:txBody>
          <a:bodyPr/>
          <a:lstStyle>
            <a:lvl1pPr marL="0" indent="0" algn="ctr">
              <a:buNone/>
              <a:defRPr sz="4500" b="1">
                <a:solidFill>
                  <a:srgbClr val="4C7E96"/>
                </a:solidFill>
              </a:defRPr>
            </a:lvl1pPr>
            <a:lvl2pPr>
              <a:buNone/>
              <a:defRPr b="1"/>
            </a:lvl2pPr>
            <a:lvl3pPr>
              <a:buNone/>
              <a:defRPr b="1"/>
            </a:lvl3pPr>
            <a:lvl4pPr marL="0" indent="0">
              <a:buNone/>
              <a:defRPr b="1"/>
            </a:lvl4pPr>
            <a:lvl5pPr marL="198000" indent="0">
              <a:buNone/>
              <a:defRPr b="1"/>
            </a:lvl5pPr>
          </a:lstStyle>
          <a:p>
            <a:pPr lvl="0"/>
            <a:r>
              <a:rPr lang="en-GB" dirty="0"/>
              <a:t>X%</a:t>
            </a:r>
          </a:p>
        </p:txBody>
      </p:sp>
      <p:sp>
        <p:nvSpPr>
          <p:cNvPr id="23" name="Text Placeholder 22"/>
          <p:cNvSpPr>
            <a:spLocks noGrp="1"/>
          </p:cNvSpPr>
          <p:nvPr>
            <p:ph type="body" sz="quarter" idx="18" hasCustomPrompt="1"/>
          </p:nvPr>
        </p:nvSpPr>
        <p:spPr>
          <a:xfrm>
            <a:off x="3724788" y="4152033"/>
            <a:ext cx="1864800" cy="1692000"/>
          </a:xfrm>
        </p:spPr>
        <p:txBody>
          <a:bodyPr/>
          <a:lstStyle>
            <a:lvl1pPr marL="0" indent="0" algn="ctr">
              <a:buNone/>
              <a:defRPr sz="1800" b="1">
                <a:solidFill>
                  <a:srgbClr val="2D424C"/>
                </a:solidFill>
              </a:defRPr>
            </a:lvl1pPr>
            <a:lvl2pPr>
              <a:buNone/>
              <a:defRPr sz="1800" b="1"/>
            </a:lvl2pPr>
            <a:lvl3pPr>
              <a:buNone/>
              <a:defRPr sz="1800" b="1"/>
            </a:lvl3pPr>
            <a:lvl4pPr marL="0" indent="0">
              <a:buNone/>
              <a:defRPr sz="1800" b="1"/>
            </a:lvl4pPr>
            <a:lvl5pPr marL="198000" indent="0">
              <a:buNone/>
              <a:defRPr sz="1800" b="1"/>
            </a:lvl5pPr>
          </a:lstStyle>
          <a:p>
            <a:pPr lvl="0"/>
            <a:r>
              <a:rPr lang="en-GB" dirty="0"/>
              <a:t>Insert text</a:t>
            </a:r>
          </a:p>
        </p:txBody>
      </p:sp>
      <p:sp>
        <p:nvSpPr>
          <p:cNvPr id="27" name="Content Placeholder 26"/>
          <p:cNvSpPr>
            <a:spLocks noGrp="1"/>
          </p:cNvSpPr>
          <p:nvPr>
            <p:ph sz="quarter" idx="19" hasCustomPrompt="1"/>
          </p:nvPr>
        </p:nvSpPr>
        <p:spPr>
          <a:xfrm>
            <a:off x="6224182" y="1885950"/>
            <a:ext cx="1332000" cy="1332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29" name="Text Placeholder 28"/>
          <p:cNvSpPr>
            <a:spLocks noGrp="1"/>
          </p:cNvSpPr>
          <p:nvPr>
            <p:ph type="body" sz="quarter" idx="20" hasCustomPrompt="1"/>
          </p:nvPr>
        </p:nvSpPr>
        <p:spPr>
          <a:xfrm>
            <a:off x="5990182" y="3391735"/>
            <a:ext cx="1866356"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31" name="Text Placeholder 30"/>
          <p:cNvSpPr>
            <a:spLocks noGrp="1"/>
          </p:cNvSpPr>
          <p:nvPr>
            <p:ph type="body" sz="quarter" idx="21" hasCustomPrompt="1"/>
          </p:nvPr>
        </p:nvSpPr>
        <p:spPr>
          <a:xfrm>
            <a:off x="5990182" y="4152033"/>
            <a:ext cx="1866356" cy="1692000"/>
          </a:xfrm>
        </p:spPr>
        <p:txBody>
          <a:bodyPr/>
          <a:lstStyle>
            <a:lvl1pPr marL="0" indent="0" algn="ctr">
              <a:buNone/>
              <a:defRPr sz="1800" b="1">
                <a:solidFill>
                  <a:srgbClr val="2D424C"/>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Insert text</a:t>
            </a:r>
          </a:p>
        </p:txBody>
      </p:sp>
      <p:sp>
        <p:nvSpPr>
          <p:cNvPr id="34" name="Content Placeholder 33"/>
          <p:cNvSpPr>
            <a:spLocks noGrp="1"/>
          </p:cNvSpPr>
          <p:nvPr>
            <p:ph sz="quarter" idx="22" hasCustomPrompt="1"/>
          </p:nvPr>
        </p:nvSpPr>
        <p:spPr>
          <a:xfrm>
            <a:off x="8522653" y="1885949"/>
            <a:ext cx="1332000" cy="1332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36" name="Text Placeholder 35"/>
          <p:cNvSpPr>
            <a:spLocks noGrp="1"/>
          </p:cNvSpPr>
          <p:nvPr>
            <p:ph type="body" sz="quarter" idx="23" hasCustomPrompt="1"/>
          </p:nvPr>
        </p:nvSpPr>
        <p:spPr>
          <a:xfrm>
            <a:off x="8256253" y="3391735"/>
            <a:ext cx="18648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38" name="Text Placeholder 37"/>
          <p:cNvSpPr>
            <a:spLocks noGrp="1"/>
          </p:cNvSpPr>
          <p:nvPr>
            <p:ph type="body" sz="quarter" idx="24" hasCustomPrompt="1"/>
          </p:nvPr>
        </p:nvSpPr>
        <p:spPr>
          <a:xfrm>
            <a:off x="8256253" y="4152033"/>
            <a:ext cx="1864800" cy="1692000"/>
          </a:xfrm>
        </p:spPr>
        <p:txBody>
          <a:bodyPr/>
          <a:lstStyle>
            <a:lvl1pPr marL="0" indent="0" algn="ctr">
              <a:buNone/>
              <a:defRPr sz="1800" b="1">
                <a:solidFill>
                  <a:srgbClr val="2D424C"/>
                </a:solidFill>
              </a:defRPr>
            </a:lvl1pPr>
            <a:lvl2pPr algn="ctr">
              <a:buNone/>
              <a:defRPr sz="1800" b="1"/>
            </a:lvl2pPr>
            <a:lvl3pPr algn="ctr">
              <a:buNone/>
              <a:defRPr sz="1800" b="1"/>
            </a:lvl3pPr>
            <a:lvl4pPr marL="0" indent="0" algn="ctr">
              <a:buNone/>
              <a:defRPr sz="1800" b="1"/>
            </a:lvl4pPr>
            <a:lvl5pPr marL="198000" indent="0" algn="ctr">
              <a:buNone/>
              <a:defRPr sz="1800" b="1"/>
            </a:lvl5pPr>
          </a:lstStyle>
          <a:p>
            <a:pPr lvl="0"/>
            <a:r>
              <a:rPr lang="en-GB" dirty="0"/>
              <a:t>Insert text</a:t>
            </a:r>
          </a:p>
        </p:txBody>
      </p:sp>
      <p:cxnSp>
        <p:nvCxnSpPr>
          <p:cNvPr id="18"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19"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1088243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ve icon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C2DD166-2706-4518-A777-A8651D9F98A5}" type="datetime4">
              <a:rPr lang="en-GB" smtClean="0"/>
              <a:t>08 June 2022</a:t>
            </a:fld>
            <a:endParaRPr lang="en-GB" dirty="0"/>
          </a:p>
        </p:txBody>
      </p:sp>
      <p:sp>
        <p:nvSpPr>
          <p:cNvPr id="4" name="Footer Placeholder 3"/>
          <p:cNvSpPr>
            <a:spLocks noGrp="1"/>
          </p:cNvSpPr>
          <p:nvPr>
            <p:ph type="ftr" sz="quarter" idx="11"/>
          </p:nvPr>
        </p:nvSpPr>
        <p:spPr/>
        <p:txBody>
          <a:bodyPr/>
          <a:lstStyle/>
          <a:p>
            <a:endParaRPr lang="en-GB" dirty="0"/>
          </a:p>
        </p:txBody>
      </p:sp>
      <p:pic>
        <p:nvPicPr>
          <p:cNvPr id="6" name="Logo"/>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sp>
        <p:nvSpPr>
          <p:cNvPr id="10" name="Content Placeholder 9"/>
          <p:cNvSpPr>
            <a:spLocks noGrp="1"/>
          </p:cNvSpPr>
          <p:nvPr>
            <p:ph sz="quarter" idx="13" hasCustomPrompt="1"/>
          </p:nvPr>
        </p:nvSpPr>
        <p:spPr>
          <a:xfrm>
            <a:off x="1241451" y="1885950"/>
            <a:ext cx="1332000" cy="1332000"/>
          </a:xfrm>
        </p:spPr>
        <p:txBody>
          <a:bodyPr/>
          <a:lstStyle>
            <a:lvl1pPr marL="0" indent="0" algn="ctr">
              <a:buNone/>
              <a:defRPr sz="1200"/>
            </a:lvl1pPr>
          </a:lstStyle>
          <a:p>
            <a:pPr lvl="0"/>
            <a:r>
              <a:rPr lang="en-GB" dirty="0"/>
              <a:t>Insert icon</a:t>
            </a:r>
          </a:p>
        </p:txBody>
      </p:sp>
      <p:sp>
        <p:nvSpPr>
          <p:cNvPr id="12" name="Text Placeholder 11"/>
          <p:cNvSpPr>
            <a:spLocks noGrp="1"/>
          </p:cNvSpPr>
          <p:nvPr>
            <p:ph type="body" sz="quarter" idx="14" hasCustomPrompt="1"/>
          </p:nvPr>
        </p:nvSpPr>
        <p:spPr>
          <a:xfrm>
            <a:off x="1007451" y="3391735"/>
            <a:ext cx="1800000" cy="684000"/>
          </a:xfrm>
        </p:spPr>
        <p:txBody>
          <a:bodyPr/>
          <a:lstStyle>
            <a:lvl1pPr marL="0" indent="0" algn="ctr">
              <a:buFontTx/>
              <a:buNone/>
              <a:defRPr sz="4500" b="1">
                <a:solidFill>
                  <a:srgbClr val="4C7E96"/>
                </a:solidFill>
              </a:defRPr>
            </a:lvl1pPr>
            <a:lvl2pPr>
              <a:buFontTx/>
              <a:buNone/>
              <a:defRPr b="1">
                <a:solidFill>
                  <a:srgbClr val="4C7E96"/>
                </a:solidFill>
              </a:defRPr>
            </a:lvl2pPr>
            <a:lvl3pPr>
              <a:buFontTx/>
              <a:buNone/>
              <a:defRPr b="1">
                <a:solidFill>
                  <a:srgbClr val="4C7E96"/>
                </a:solidFill>
              </a:defRPr>
            </a:lvl3pPr>
            <a:lvl4pPr marL="0" indent="0">
              <a:buFontTx/>
              <a:buNone/>
              <a:defRPr b="1">
                <a:solidFill>
                  <a:srgbClr val="4C7E96"/>
                </a:solidFill>
              </a:defRPr>
            </a:lvl4pPr>
            <a:lvl5pPr marL="198000" indent="0">
              <a:buFontTx/>
              <a:buNone/>
              <a:defRPr b="1">
                <a:solidFill>
                  <a:srgbClr val="4C7E96"/>
                </a:solidFill>
              </a:defRPr>
            </a:lvl5pPr>
          </a:lstStyle>
          <a:p>
            <a:pPr lvl="0"/>
            <a:r>
              <a:rPr lang="en-GB" dirty="0"/>
              <a:t>X%</a:t>
            </a:r>
          </a:p>
        </p:txBody>
      </p:sp>
      <p:sp>
        <p:nvSpPr>
          <p:cNvPr id="14" name="Text Placeholder 13"/>
          <p:cNvSpPr>
            <a:spLocks noGrp="1"/>
          </p:cNvSpPr>
          <p:nvPr>
            <p:ph type="body" sz="quarter" idx="15" hasCustomPrompt="1"/>
          </p:nvPr>
        </p:nvSpPr>
        <p:spPr>
          <a:xfrm>
            <a:off x="1019174" y="4152033"/>
            <a:ext cx="1800000" cy="1692000"/>
          </a:xfrm>
        </p:spPr>
        <p:txBody>
          <a:bodyPr/>
          <a:lstStyle>
            <a:lvl1pPr marL="0" indent="0" algn="ctr">
              <a:buFontTx/>
              <a:buNone/>
              <a:defRPr sz="1800" b="1">
                <a:solidFill>
                  <a:srgbClr val="2D424C"/>
                </a:solidFill>
              </a:defRPr>
            </a:lvl1pPr>
            <a:lvl2pPr>
              <a:buFontTx/>
              <a:buNone/>
              <a:defRPr sz="1800" b="1">
                <a:solidFill>
                  <a:srgbClr val="2D424C"/>
                </a:solidFill>
              </a:defRPr>
            </a:lvl2pPr>
            <a:lvl3pPr>
              <a:buFontTx/>
              <a:buNone/>
              <a:defRPr sz="1800" b="1">
                <a:solidFill>
                  <a:srgbClr val="2D424C"/>
                </a:solidFill>
              </a:defRPr>
            </a:lvl3pPr>
            <a:lvl4pPr marL="0" indent="0">
              <a:buFontTx/>
              <a:buNone/>
              <a:defRPr sz="1800" b="1">
                <a:solidFill>
                  <a:srgbClr val="2D424C"/>
                </a:solidFill>
              </a:defRPr>
            </a:lvl4pPr>
            <a:lvl5pPr marL="198000" indent="0">
              <a:buFontTx/>
              <a:buNone/>
              <a:defRPr sz="1800" b="1">
                <a:solidFill>
                  <a:srgbClr val="2D424C"/>
                </a:solidFill>
              </a:defRPr>
            </a:lvl5pPr>
          </a:lstStyle>
          <a:p>
            <a:pPr lvl="0"/>
            <a:r>
              <a:rPr lang="en-GB" dirty="0"/>
              <a:t>Insert text</a:t>
            </a:r>
          </a:p>
        </p:txBody>
      </p:sp>
      <p:sp>
        <p:nvSpPr>
          <p:cNvPr id="16" name="Content Placeholder 15"/>
          <p:cNvSpPr>
            <a:spLocks noGrp="1"/>
          </p:cNvSpPr>
          <p:nvPr>
            <p:ph sz="quarter" idx="16" hasCustomPrompt="1"/>
          </p:nvPr>
        </p:nvSpPr>
        <p:spPr>
          <a:xfrm>
            <a:off x="3404572" y="1885950"/>
            <a:ext cx="1332000" cy="1332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21" name="Text Placeholder 20"/>
          <p:cNvSpPr>
            <a:spLocks noGrp="1"/>
          </p:cNvSpPr>
          <p:nvPr>
            <p:ph type="body" sz="quarter" idx="17" hasCustomPrompt="1"/>
          </p:nvPr>
        </p:nvSpPr>
        <p:spPr>
          <a:xfrm>
            <a:off x="3170572" y="3392487"/>
            <a:ext cx="1800000" cy="684000"/>
          </a:xfrm>
        </p:spPr>
        <p:txBody>
          <a:bodyPr/>
          <a:lstStyle>
            <a:lvl1pPr marL="0" indent="0" algn="ctr">
              <a:buNone/>
              <a:defRPr sz="4500" b="1">
                <a:solidFill>
                  <a:srgbClr val="4C7E96"/>
                </a:solidFill>
              </a:defRPr>
            </a:lvl1pPr>
            <a:lvl2pPr>
              <a:buNone/>
              <a:defRPr b="1"/>
            </a:lvl2pPr>
            <a:lvl3pPr>
              <a:buNone/>
              <a:defRPr b="1"/>
            </a:lvl3pPr>
            <a:lvl4pPr marL="0" indent="0">
              <a:buNone/>
              <a:defRPr b="1"/>
            </a:lvl4pPr>
            <a:lvl5pPr marL="198000" indent="0">
              <a:buNone/>
              <a:defRPr b="1"/>
            </a:lvl5pPr>
          </a:lstStyle>
          <a:p>
            <a:pPr lvl="0"/>
            <a:r>
              <a:rPr lang="en-GB" dirty="0"/>
              <a:t>X%</a:t>
            </a:r>
          </a:p>
        </p:txBody>
      </p:sp>
      <p:sp>
        <p:nvSpPr>
          <p:cNvPr id="23" name="Text Placeholder 22"/>
          <p:cNvSpPr>
            <a:spLocks noGrp="1"/>
          </p:cNvSpPr>
          <p:nvPr>
            <p:ph type="body" sz="quarter" idx="18" hasCustomPrompt="1"/>
          </p:nvPr>
        </p:nvSpPr>
        <p:spPr>
          <a:xfrm>
            <a:off x="3170572" y="4152033"/>
            <a:ext cx="1800000" cy="1692000"/>
          </a:xfrm>
        </p:spPr>
        <p:txBody>
          <a:bodyPr/>
          <a:lstStyle>
            <a:lvl1pPr marL="0" indent="0" algn="ctr">
              <a:buNone/>
              <a:defRPr sz="1800" b="1">
                <a:solidFill>
                  <a:srgbClr val="2D424C"/>
                </a:solidFill>
              </a:defRPr>
            </a:lvl1pPr>
            <a:lvl2pPr>
              <a:buNone/>
              <a:defRPr sz="1800" b="1"/>
            </a:lvl2pPr>
            <a:lvl3pPr>
              <a:buNone/>
              <a:defRPr sz="1800" b="1"/>
            </a:lvl3pPr>
            <a:lvl4pPr marL="0" indent="0">
              <a:buNone/>
              <a:defRPr sz="1800" b="1"/>
            </a:lvl4pPr>
            <a:lvl5pPr marL="198000" indent="0">
              <a:buNone/>
              <a:defRPr sz="1800" b="1"/>
            </a:lvl5pPr>
          </a:lstStyle>
          <a:p>
            <a:pPr lvl="0"/>
            <a:r>
              <a:rPr lang="en-GB" dirty="0"/>
              <a:t>Insert text</a:t>
            </a:r>
          </a:p>
        </p:txBody>
      </p:sp>
      <p:sp>
        <p:nvSpPr>
          <p:cNvPr id="27" name="Content Placeholder 26"/>
          <p:cNvSpPr>
            <a:spLocks noGrp="1"/>
          </p:cNvSpPr>
          <p:nvPr>
            <p:ph sz="quarter" idx="19" hasCustomPrompt="1"/>
          </p:nvPr>
        </p:nvSpPr>
        <p:spPr>
          <a:xfrm>
            <a:off x="5567693" y="1885950"/>
            <a:ext cx="1332000" cy="1332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29" name="Text Placeholder 28"/>
          <p:cNvSpPr>
            <a:spLocks noGrp="1"/>
          </p:cNvSpPr>
          <p:nvPr>
            <p:ph type="body" sz="quarter" idx="20" hasCustomPrompt="1"/>
          </p:nvPr>
        </p:nvSpPr>
        <p:spPr>
          <a:xfrm>
            <a:off x="5333693" y="3391735"/>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31" name="Text Placeholder 30"/>
          <p:cNvSpPr>
            <a:spLocks noGrp="1"/>
          </p:cNvSpPr>
          <p:nvPr>
            <p:ph type="body" sz="quarter" idx="21" hasCustomPrompt="1"/>
          </p:nvPr>
        </p:nvSpPr>
        <p:spPr>
          <a:xfrm>
            <a:off x="5333693" y="4152033"/>
            <a:ext cx="1800000" cy="1692000"/>
          </a:xfrm>
        </p:spPr>
        <p:txBody>
          <a:bodyPr/>
          <a:lstStyle>
            <a:lvl1pPr marL="0" indent="0" algn="ctr">
              <a:buNone/>
              <a:defRPr sz="1800" b="1">
                <a:solidFill>
                  <a:srgbClr val="2D424C"/>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Insert text</a:t>
            </a:r>
          </a:p>
        </p:txBody>
      </p:sp>
      <p:sp>
        <p:nvSpPr>
          <p:cNvPr id="34" name="Content Placeholder 33"/>
          <p:cNvSpPr>
            <a:spLocks noGrp="1"/>
          </p:cNvSpPr>
          <p:nvPr>
            <p:ph sz="quarter" idx="22" hasCustomPrompt="1"/>
          </p:nvPr>
        </p:nvSpPr>
        <p:spPr>
          <a:xfrm>
            <a:off x="7730814" y="1885949"/>
            <a:ext cx="1332000" cy="1332000"/>
          </a:xfrm>
        </p:spPr>
        <p:txBody>
          <a:bodyPr/>
          <a:lstStyle>
            <a:lvl1pPr marL="0" indent="0" algn="ctr">
              <a:buNone/>
              <a:defRPr sz="1200"/>
            </a:lvl1pPr>
            <a:lvl2pPr algn="ctr">
              <a:buNone/>
              <a:defRPr sz="1200"/>
            </a:lvl2pPr>
            <a:lvl3pPr algn="ctr">
              <a:buNone/>
              <a:defRPr sz="1200"/>
            </a:lvl3pPr>
            <a:lvl4pPr marL="0" indent="0" algn="ctr">
              <a:buNone/>
              <a:defRPr sz="1200"/>
            </a:lvl4pPr>
            <a:lvl5pPr marL="198000" indent="0" algn="ctr">
              <a:buNone/>
              <a:defRPr sz="1200"/>
            </a:lvl5pPr>
          </a:lstStyle>
          <a:p>
            <a:pPr lvl="0"/>
            <a:r>
              <a:rPr lang="en-GB" dirty="0"/>
              <a:t>Insert icon</a:t>
            </a:r>
          </a:p>
        </p:txBody>
      </p:sp>
      <p:sp>
        <p:nvSpPr>
          <p:cNvPr id="36" name="Text Placeholder 35"/>
          <p:cNvSpPr>
            <a:spLocks noGrp="1"/>
          </p:cNvSpPr>
          <p:nvPr>
            <p:ph type="body" sz="quarter" idx="23" hasCustomPrompt="1"/>
          </p:nvPr>
        </p:nvSpPr>
        <p:spPr>
          <a:xfrm>
            <a:off x="7496814" y="3391735"/>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38" name="Text Placeholder 37"/>
          <p:cNvSpPr>
            <a:spLocks noGrp="1"/>
          </p:cNvSpPr>
          <p:nvPr>
            <p:ph type="body" sz="quarter" idx="24" hasCustomPrompt="1"/>
          </p:nvPr>
        </p:nvSpPr>
        <p:spPr>
          <a:xfrm>
            <a:off x="7496814" y="4152033"/>
            <a:ext cx="1800000" cy="1692000"/>
          </a:xfrm>
        </p:spPr>
        <p:txBody>
          <a:bodyPr/>
          <a:lstStyle>
            <a:lvl1pPr marL="0" indent="0" algn="ctr">
              <a:buNone/>
              <a:defRPr sz="1800" b="1">
                <a:solidFill>
                  <a:srgbClr val="2D424C"/>
                </a:solidFill>
              </a:defRPr>
            </a:lvl1pPr>
            <a:lvl2pPr algn="ctr">
              <a:buNone/>
              <a:defRPr sz="1800" b="1"/>
            </a:lvl2pPr>
            <a:lvl3pPr algn="ctr">
              <a:buNone/>
              <a:defRPr sz="1800" b="1"/>
            </a:lvl3pPr>
            <a:lvl4pPr marL="0" indent="0" algn="ctr">
              <a:buNone/>
              <a:defRPr sz="1800" b="1"/>
            </a:lvl4pPr>
            <a:lvl5pPr marL="198000" indent="0" algn="ctr">
              <a:buNone/>
              <a:defRPr sz="1800" b="1"/>
            </a:lvl5pPr>
          </a:lstStyle>
          <a:p>
            <a:pPr lvl="0"/>
            <a:r>
              <a:rPr lang="en-GB" dirty="0"/>
              <a:t>Insert text</a:t>
            </a:r>
          </a:p>
        </p:txBody>
      </p:sp>
      <p:sp>
        <p:nvSpPr>
          <p:cNvPr id="40" name="Content Placeholder 39"/>
          <p:cNvSpPr>
            <a:spLocks noGrp="1"/>
          </p:cNvSpPr>
          <p:nvPr>
            <p:ph sz="quarter" idx="25" hasCustomPrompt="1"/>
          </p:nvPr>
        </p:nvSpPr>
        <p:spPr>
          <a:xfrm>
            <a:off x="9893936" y="1867457"/>
            <a:ext cx="1332000" cy="1332000"/>
          </a:xfrm>
        </p:spPr>
        <p:txBody>
          <a:bodyPr/>
          <a:lstStyle>
            <a:lvl1pPr marL="0" indent="0" algn="ctr">
              <a:buNone/>
              <a:defRPr sz="1200"/>
            </a:lvl1pPr>
            <a:lvl2pPr>
              <a:buNone/>
              <a:defRPr sz="1200"/>
            </a:lvl2pPr>
            <a:lvl3pPr>
              <a:buNone/>
              <a:defRPr sz="1200"/>
            </a:lvl3pPr>
            <a:lvl4pPr marL="0" indent="0">
              <a:buNone/>
              <a:defRPr sz="1200"/>
            </a:lvl4pPr>
            <a:lvl5pPr marL="198000" indent="0">
              <a:buNone/>
              <a:defRPr sz="1200"/>
            </a:lvl5pPr>
          </a:lstStyle>
          <a:p>
            <a:pPr lvl="0"/>
            <a:r>
              <a:rPr lang="en-GB" dirty="0"/>
              <a:t>Insert icon</a:t>
            </a:r>
          </a:p>
        </p:txBody>
      </p:sp>
      <p:sp>
        <p:nvSpPr>
          <p:cNvPr id="42" name="Text Placeholder 41"/>
          <p:cNvSpPr>
            <a:spLocks noGrp="1"/>
          </p:cNvSpPr>
          <p:nvPr>
            <p:ph type="body" sz="quarter" idx="26" hasCustomPrompt="1"/>
          </p:nvPr>
        </p:nvSpPr>
        <p:spPr>
          <a:xfrm>
            <a:off x="9659936" y="3391735"/>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44" name="Text Placeholder 43"/>
          <p:cNvSpPr>
            <a:spLocks noGrp="1"/>
          </p:cNvSpPr>
          <p:nvPr>
            <p:ph type="body" sz="quarter" idx="27" hasCustomPrompt="1"/>
          </p:nvPr>
        </p:nvSpPr>
        <p:spPr>
          <a:xfrm>
            <a:off x="9659936" y="4152033"/>
            <a:ext cx="1800000" cy="1692000"/>
          </a:xfrm>
        </p:spPr>
        <p:txBody>
          <a:bodyPr/>
          <a:lstStyle>
            <a:lvl1pPr marL="0" indent="0" algn="ctr">
              <a:buNone/>
              <a:defRPr b="1">
                <a:solidFill>
                  <a:srgbClr val="2D424C"/>
                </a:solidFill>
              </a:defRPr>
            </a:lvl1pPr>
            <a:lvl2pPr>
              <a:buNone/>
              <a:defRPr b="1">
                <a:solidFill>
                  <a:srgbClr val="2D424C"/>
                </a:solidFill>
              </a:defRPr>
            </a:lvl2pPr>
            <a:lvl3pPr>
              <a:buNone/>
              <a:defRPr b="1">
                <a:solidFill>
                  <a:srgbClr val="2D424C"/>
                </a:solidFill>
              </a:defRPr>
            </a:lvl3pPr>
            <a:lvl4pPr marL="0" indent="0">
              <a:buNone/>
              <a:defRPr b="1">
                <a:solidFill>
                  <a:srgbClr val="2D424C"/>
                </a:solidFill>
              </a:defRPr>
            </a:lvl4pPr>
            <a:lvl5pPr marL="198000" indent="0">
              <a:buNone/>
              <a:defRPr b="1">
                <a:solidFill>
                  <a:srgbClr val="2D424C"/>
                </a:solidFill>
              </a:defRPr>
            </a:lvl5pPr>
          </a:lstStyle>
          <a:p>
            <a:pPr lvl="0"/>
            <a:r>
              <a:rPr lang="en-GB" dirty="0"/>
              <a:t>Insert text</a:t>
            </a:r>
          </a:p>
        </p:txBody>
      </p:sp>
      <p:cxnSp>
        <p:nvCxnSpPr>
          <p:cNvPr id="22"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24"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2481648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GB" dirty="0"/>
          </a:p>
        </p:txBody>
      </p:sp>
      <p:sp>
        <p:nvSpPr>
          <p:cNvPr id="6" name="Pladsholder til dato 5"/>
          <p:cNvSpPr>
            <a:spLocks noGrp="1"/>
          </p:cNvSpPr>
          <p:nvPr>
            <p:ph type="dt" sz="half" idx="10"/>
          </p:nvPr>
        </p:nvSpPr>
        <p:spPr/>
        <p:txBody>
          <a:bodyPr/>
          <a:lstStyle/>
          <a:p>
            <a:fld id="{E1741CA4-6FA5-47A7-B806-8C0F4B04FD63}" type="datetime4">
              <a:rPr lang="en-GB" smtClean="0"/>
              <a:t>08 June 2022</a:t>
            </a:fld>
            <a:endParaRPr lang="en-GB" dirty="0"/>
          </a:p>
        </p:txBody>
      </p:sp>
      <p:sp>
        <p:nvSpPr>
          <p:cNvPr id="7" name="Pladsholder til sidefod 6"/>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24913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Logo and Footers">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6" name="Straight Connector 5"/>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7" name="Pladsholder til dato 6"/>
          <p:cNvSpPr>
            <a:spLocks noGrp="1"/>
          </p:cNvSpPr>
          <p:nvPr>
            <p:ph type="dt" sz="half" idx="10"/>
          </p:nvPr>
        </p:nvSpPr>
        <p:spPr/>
        <p:txBody>
          <a:bodyPr/>
          <a:lstStyle/>
          <a:p>
            <a:fld id="{473D4437-32E7-40F0-A37A-C4D30AC02E6E}" type="datetime4">
              <a:rPr lang="en-GB" smtClean="0"/>
              <a:t>08 June 2022</a:t>
            </a:fld>
            <a:endParaRPr lang="en-GB" dirty="0"/>
          </a:p>
        </p:txBody>
      </p:sp>
      <p:sp>
        <p:nvSpPr>
          <p:cNvPr id="8" name="Pladsholder til sidefod 7"/>
          <p:cNvSpPr>
            <a:spLocks noGrp="1"/>
          </p:cNvSpPr>
          <p:nvPr>
            <p:ph type="ftr" sz="quarter" idx="11"/>
          </p:nvPr>
        </p:nvSpPr>
        <p:spPr/>
        <p:txBody>
          <a:bodyPr/>
          <a:lstStyle/>
          <a:p>
            <a:endParaRPr lang="en-GB" dirty="0"/>
          </a:p>
        </p:txBody>
      </p:sp>
      <p:sp>
        <p:nvSpPr>
          <p:cNvPr id="10"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10157613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Header"/>
          <p:cNvSpPr txBox="1"/>
          <p:nvPr userDrawn="1"/>
        </p:nvSpPr>
        <p:spPr>
          <a:xfrm>
            <a:off x="1019175" y="539750"/>
            <a:ext cx="10629898" cy="650171"/>
          </a:xfrm>
          <a:prstGeom prst="rect">
            <a:avLst/>
          </a:prstGeom>
          <a:noFill/>
        </p:spPr>
        <p:txBody>
          <a:bodyPr wrap="square" lIns="0" tIns="0" rIns="0" bIns="0" rtlCol="0" anchor="b" anchorCtr="0">
            <a:noAutofit/>
          </a:bodyPr>
          <a:lstStyle/>
          <a:p>
            <a:r>
              <a:rPr kumimoji="0" lang="en-GB"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User guide – delete before use</a:t>
            </a:r>
            <a:endParaRPr lang="en-GB" sz="1800" dirty="0"/>
          </a:p>
        </p:txBody>
      </p:sp>
      <p:sp>
        <p:nvSpPr>
          <p:cNvPr id="29" name="Text Box 2"/>
          <p:cNvSpPr txBox="1">
            <a:spLocks noChangeArrowheads="1"/>
          </p:cNvSpPr>
          <p:nvPr userDrawn="1"/>
        </p:nvSpPr>
        <p:spPr bwMode="auto">
          <a:xfrm>
            <a:off x="1019175" y="1994833"/>
            <a:ext cx="2160798"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Use text</a:t>
            </a:r>
            <a:r>
              <a:rPr lang="en-GB" sz="1000" b="1" baseline="0" noProof="1">
                <a:solidFill>
                  <a:schemeClr val="tx1"/>
                </a:solidFill>
                <a:latin typeface="Arial" panose="020B0604020202020204" pitchFamily="34" charset="0"/>
                <a:cs typeface="Arial" panose="020B0604020202020204" pitchFamily="34" charset="0"/>
              </a:rPr>
              <a:t> styles</a:t>
            </a: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Use the </a:t>
            </a:r>
            <a:r>
              <a:rPr lang="en-GB" altLang="da-DK" sz="900" b="1" noProof="1">
                <a:solidFill>
                  <a:schemeClr val="tx1"/>
                </a:solidFill>
                <a:latin typeface="Arial" panose="020B0604020202020204" pitchFamily="34" charset="0"/>
                <a:cs typeface="Arial" panose="020B0604020202020204" pitchFamily="34" charset="0"/>
              </a:rPr>
              <a:t>TAB</a:t>
            </a:r>
            <a:r>
              <a:rPr lang="en-GB" altLang="da-DK" sz="900" b="0" noProof="1">
                <a:solidFill>
                  <a:schemeClr val="tx1"/>
                </a:solidFill>
                <a:latin typeface="Arial" panose="020B0604020202020204" pitchFamily="34" charset="0"/>
                <a:cs typeface="Arial" panose="020B0604020202020204" pitchFamily="34" charset="0"/>
              </a:rPr>
              <a:t>-key</a:t>
            </a:r>
            <a:r>
              <a:rPr lang="en-GB" altLang="da-DK" sz="900" b="0" baseline="0" noProof="1">
                <a:solidFill>
                  <a:schemeClr val="tx1"/>
                </a:solidFill>
                <a:latin typeface="Arial" panose="020B0604020202020204" pitchFamily="34" charset="0"/>
                <a:cs typeface="Arial" panose="020B0604020202020204" pitchFamily="34" charset="0"/>
              </a:rPr>
              <a:t> to jump through </a:t>
            </a:r>
            <a:br>
              <a:rPr lang="en-GB" altLang="da-DK" sz="900" b="0" baseline="0" noProof="1">
                <a:solidFill>
                  <a:schemeClr val="tx1"/>
                </a:solidFill>
                <a:latin typeface="Arial" panose="020B0604020202020204" pitchFamily="34" charset="0"/>
                <a:cs typeface="Arial" panose="020B0604020202020204" pitchFamily="34" charset="0"/>
              </a:rPr>
            </a:br>
            <a:r>
              <a:rPr lang="en-GB" altLang="da-DK" sz="900" b="0" baseline="0" noProof="1">
                <a:solidFill>
                  <a:schemeClr val="tx1"/>
                </a:solidFill>
                <a:latin typeface="Arial" panose="020B0604020202020204" pitchFamily="34" charset="0"/>
                <a:cs typeface="Arial" panose="020B0604020202020204" pitchFamily="34" charset="0"/>
              </a:rPr>
              <a:t>levels. Click </a:t>
            </a:r>
            <a:r>
              <a:rPr lang="en-GB" altLang="da-DK" sz="900" b="1" baseline="0" noProof="1">
                <a:solidFill>
                  <a:schemeClr val="tx1"/>
                </a:solidFill>
                <a:latin typeface="Arial" panose="020B0604020202020204" pitchFamily="34" charset="0"/>
                <a:cs typeface="Arial" panose="020B0604020202020204" pitchFamily="34" charset="0"/>
              </a:rPr>
              <a:t>ENTER</a:t>
            </a:r>
            <a:r>
              <a:rPr lang="en-GB" altLang="da-DK" sz="900" b="0" baseline="0" noProof="1">
                <a:solidFill>
                  <a:schemeClr val="tx1"/>
                </a:solidFill>
                <a:latin typeface="Arial" panose="020B0604020202020204" pitchFamily="34" charset="0"/>
                <a:cs typeface="Arial" panose="020B0604020202020204" pitchFamily="34" charset="0"/>
              </a:rPr>
              <a:t>, then </a:t>
            </a:r>
            <a:r>
              <a:rPr lang="en-GB" altLang="da-DK" sz="900" b="1" baseline="0" noProof="1">
                <a:solidFill>
                  <a:schemeClr val="tx1"/>
                </a:solidFill>
                <a:latin typeface="Arial" panose="020B0604020202020204" pitchFamily="34" charset="0"/>
                <a:cs typeface="Arial" panose="020B0604020202020204" pitchFamily="34" charset="0"/>
              </a:rPr>
              <a:t>TAB</a:t>
            </a:r>
            <a:r>
              <a:rPr lang="en-GB" altLang="da-DK" sz="900" b="0" baseline="0" noProof="1">
                <a:solidFill>
                  <a:schemeClr val="tx1"/>
                </a:solidFill>
                <a:latin typeface="Arial" panose="020B0604020202020204" pitchFamily="34" charset="0"/>
                <a:cs typeface="Arial" panose="020B0604020202020204" pitchFamily="34" charset="0"/>
              </a:rPr>
              <a:t> to switch from one level to the next level</a:t>
            </a:r>
          </a:p>
          <a:p>
            <a:pPr eaLnBrk="1" hangingPunct="1">
              <a:spcAft>
                <a:spcPts val="1200"/>
              </a:spcAft>
              <a:defRPr/>
            </a:pPr>
            <a:r>
              <a:rPr lang="en-GB" altLang="da-DK" sz="900" b="0" baseline="0" noProof="1">
                <a:solidFill>
                  <a:schemeClr val="tx1"/>
                </a:solidFill>
                <a:latin typeface="Arial" panose="020B0604020202020204" pitchFamily="34" charset="0"/>
                <a:cs typeface="Arial" panose="020B0604020202020204" pitchFamily="34" charset="0"/>
              </a:rPr>
              <a:t>To go back in levels use </a:t>
            </a:r>
            <a:r>
              <a:rPr lang="en-GB" altLang="da-DK" sz="900" b="1" baseline="0" noProof="1">
                <a:solidFill>
                  <a:schemeClr val="tx1"/>
                </a:solidFill>
                <a:latin typeface="Arial" panose="020B0604020202020204" pitchFamily="34" charset="0"/>
                <a:cs typeface="Arial" panose="020B0604020202020204" pitchFamily="34" charset="0"/>
              </a:rPr>
              <a:t>SHIFT-TAB</a:t>
            </a:r>
            <a:endParaRPr lang="en-GB"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sz="900" noProof="1">
                <a:solidFill>
                  <a:schemeClr val="tx1"/>
                </a:solidFill>
                <a:latin typeface="Arial" panose="020B0604020202020204" pitchFamily="34" charset="0"/>
                <a:cs typeface="Arial" panose="020B0604020202020204" pitchFamily="34" charset="0"/>
              </a:rPr>
              <a:t>Alternatively, </a:t>
            </a:r>
            <a:r>
              <a:rPr lang="en-GB" sz="900" b="1" noProof="1">
                <a:solidFill>
                  <a:schemeClr val="tx1"/>
                </a:solidFill>
                <a:latin typeface="Arial" panose="020B0604020202020204" pitchFamily="34" charset="0"/>
                <a:cs typeface="Arial" panose="020B0604020202020204" pitchFamily="34" charset="0"/>
              </a:rPr>
              <a:t>Increase</a:t>
            </a:r>
            <a:r>
              <a:rPr lang="en-GB" sz="900" baseline="0" noProof="1">
                <a:solidFill>
                  <a:schemeClr val="tx1"/>
                </a:solidFill>
                <a:latin typeface="Arial" panose="020B0604020202020204" pitchFamily="34" charset="0"/>
                <a:cs typeface="Arial" panose="020B0604020202020204" pitchFamily="34" charset="0"/>
              </a:rPr>
              <a:t> and</a:t>
            </a:r>
            <a:br>
              <a:rPr lang="en-GB" sz="900" baseline="0" noProof="1">
                <a:solidFill>
                  <a:schemeClr val="tx1"/>
                </a:solidFill>
                <a:latin typeface="Arial" panose="020B0604020202020204" pitchFamily="34" charset="0"/>
                <a:cs typeface="Arial" panose="020B0604020202020204" pitchFamily="34" charset="0"/>
              </a:rPr>
            </a:br>
            <a:r>
              <a:rPr lang="en-GB" sz="900" b="1" baseline="0" noProof="1">
                <a:solidFill>
                  <a:schemeClr val="tx1"/>
                </a:solidFill>
                <a:latin typeface="Arial" panose="020B0604020202020204" pitchFamily="34" charset="0"/>
                <a:cs typeface="Arial" panose="020B0604020202020204" pitchFamily="34" charset="0"/>
              </a:rPr>
              <a:t>Decrease </a:t>
            </a:r>
            <a:r>
              <a:rPr lang="en-GB" sz="900" baseline="0" noProof="1">
                <a:solidFill>
                  <a:schemeClr val="tx1"/>
                </a:solidFill>
                <a:latin typeface="Arial" panose="020B0604020202020204" pitchFamily="34" charset="0"/>
                <a:cs typeface="Arial" panose="020B0604020202020204" pitchFamily="34" charset="0"/>
              </a:rPr>
              <a:t>list level can be used</a:t>
            </a:r>
          </a:p>
          <a:p>
            <a:pPr eaLnBrk="1" hangingPunct="1">
              <a:spcBef>
                <a:spcPts val="1200"/>
              </a:spcBef>
              <a:spcAft>
                <a:spcPts val="600"/>
              </a:spcAft>
              <a:defRPr/>
            </a:pPr>
            <a:r>
              <a:rPr lang="en-GB" sz="1000" b="1" noProof="1">
                <a:solidFill>
                  <a:schemeClr val="tx1"/>
                </a:solidFill>
                <a:latin typeface="Arial" panose="020B0604020202020204" pitchFamily="34" charset="0"/>
                <a:cs typeface="Arial" panose="020B0604020202020204" pitchFamily="34" charset="0"/>
              </a:rPr>
              <a:t>Use layouts</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Home tab</a:t>
            </a:r>
            <a:endParaRPr lang="en-GB" altLang="da-DK" sz="900" b="0" strike="sngStrike"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noProof="1">
                <a:solidFill>
                  <a:schemeClr val="tx1"/>
                </a:solidFill>
                <a:latin typeface="Arial" panose="020B0604020202020204" pitchFamily="34" charset="0"/>
                <a:cs typeface="Arial" panose="020B0604020202020204" pitchFamily="34" charset="0"/>
              </a:rPr>
              <a:t>Click the </a:t>
            </a:r>
            <a:r>
              <a:rPr lang="en-GB" altLang="da-DK" sz="900" b="1" baseline="0" noProof="1">
                <a:solidFill>
                  <a:schemeClr val="tx1"/>
                </a:solidFill>
                <a:latin typeface="Arial" panose="020B0604020202020204" pitchFamily="34" charset="0"/>
                <a:cs typeface="Arial" panose="020B0604020202020204" pitchFamily="34" charset="0"/>
              </a:rPr>
              <a:t>New Slide </a:t>
            </a:r>
            <a:r>
              <a:rPr lang="en-GB" altLang="da-DK" sz="900" noProof="1">
                <a:solidFill>
                  <a:schemeClr val="tx1"/>
                </a:solidFill>
                <a:latin typeface="Arial" panose="020B0604020202020204" pitchFamily="34" charset="0"/>
                <a:cs typeface="Arial" panose="020B0604020202020204" pitchFamily="34" charset="0"/>
              </a:rPr>
              <a:t>menu to insert new slide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3. </a:t>
            </a:r>
            <a:r>
              <a:rPr lang="en-GB" altLang="da-DK" sz="900" noProof="1">
                <a:solidFill>
                  <a:schemeClr val="tx1"/>
                </a:solidFill>
                <a:latin typeface="Arial" panose="020B0604020202020204" pitchFamily="34" charset="0"/>
                <a:cs typeface="Arial" panose="020B0604020202020204" pitchFamily="34" charset="0"/>
              </a:rPr>
              <a:t>Choose </a:t>
            </a:r>
            <a:r>
              <a:rPr lang="en-GB" altLang="da-DK" sz="900" b="1" noProof="1">
                <a:solidFill>
                  <a:schemeClr val="tx1"/>
                </a:solidFill>
                <a:latin typeface="Arial" panose="020B0604020202020204" pitchFamily="34" charset="0"/>
                <a:cs typeface="Arial" panose="020B0604020202020204" pitchFamily="34" charset="0"/>
              </a:rPr>
              <a:t>Layout</a:t>
            </a:r>
            <a:r>
              <a:rPr lang="en-GB" altLang="da-DK" sz="900" baseline="0" noProof="1">
                <a:solidFill>
                  <a:schemeClr val="tx1"/>
                </a:solidFill>
                <a:latin typeface="Arial" panose="020B0604020202020204" pitchFamily="34" charset="0"/>
                <a:cs typeface="Arial" panose="020B0604020202020204" pitchFamily="34" charset="0"/>
              </a:rPr>
              <a:t> to change an appropriate layout from the </a:t>
            </a:r>
            <a:br>
              <a:rPr lang="en-GB" altLang="da-DK" sz="900" baseline="0" noProof="1">
                <a:solidFill>
                  <a:schemeClr val="tx1"/>
                </a:solidFill>
                <a:latin typeface="Arial" panose="020B0604020202020204" pitchFamily="34" charset="0"/>
                <a:cs typeface="Arial" panose="020B0604020202020204" pitchFamily="34" charset="0"/>
              </a:rPr>
            </a:br>
            <a:r>
              <a:rPr lang="en-GB" altLang="da-DK" sz="900" strike="noStrike" baseline="0" noProof="1">
                <a:solidFill>
                  <a:schemeClr val="tx1"/>
                </a:solidFill>
                <a:latin typeface="Arial" panose="020B0604020202020204" pitchFamily="34" charset="0"/>
                <a:cs typeface="Arial" panose="020B0604020202020204" pitchFamily="34" charset="0"/>
              </a:rPr>
              <a:t>"</a:t>
            </a:r>
            <a:r>
              <a:rPr lang="en-GB" altLang="da-DK" sz="900" baseline="0" noProof="1">
                <a:solidFill>
                  <a:schemeClr val="tx1"/>
                </a:solidFill>
                <a:latin typeface="Arial" panose="020B0604020202020204" pitchFamily="34" charset="0"/>
                <a:cs typeface="Arial" panose="020B0604020202020204" pitchFamily="34" charset="0"/>
              </a:rPr>
              <a:t>drop down</a:t>
            </a:r>
            <a:r>
              <a:rPr lang="en-GB" altLang="da-DK" sz="900" strike="noStrike" baseline="0" noProof="1">
                <a:solidFill>
                  <a:schemeClr val="tx1"/>
                </a:solidFill>
                <a:latin typeface="Arial" panose="020B0604020202020204" pitchFamily="34" charset="0"/>
                <a:cs typeface="Arial" panose="020B0604020202020204" pitchFamily="34" charset="0"/>
              </a:rPr>
              <a:t>"</a:t>
            </a:r>
            <a:r>
              <a:rPr lang="en-GB" altLang="da-DK" sz="900" baseline="0" noProof="1">
                <a:solidFill>
                  <a:schemeClr val="tx1"/>
                </a:solidFill>
                <a:latin typeface="Arial" panose="020B0604020202020204" pitchFamily="34" charset="0"/>
                <a:cs typeface="Arial" panose="020B0604020202020204" pitchFamily="34" charset="0"/>
              </a:rPr>
              <a:t> menu </a:t>
            </a:r>
          </a:p>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Arial" panose="020B0604020202020204" pitchFamily="34" charset="0"/>
                <a:cs typeface="Arial" panose="020B0604020202020204" pitchFamily="34" charset="0"/>
              </a:rPr>
              <a:t>1.</a:t>
            </a:r>
            <a:r>
              <a:rPr lang="en-GB" altLang="da-DK" sz="900" noProof="1">
                <a:solidFill>
                  <a:schemeClr val="tx1"/>
                </a:solidFill>
                <a:latin typeface="Arial" panose="020B0604020202020204" pitchFamily="34" charset="0"/>
                <a:cs typeface="Arial" panose="020B0604020202020204" pitchFamily="34" charset="0"/>
              </a:rPr>
              <a:t> Click the </a:t>
            </a:r>
            <a:r>
              <a:rPr lang="en-GB" altLang="da-DK" sz="900" b="1" noProof="1">
                <a:solidFill>
                  <a:schemeClr val="tx1"/>
                </a:solidFill>
                <a:latin typeface="Arial" panose="020B0604020202020204" pitchFamily="34" charset="0"/>
                <a:cs typeface="Arial" panose="020B0604020202020204" pitchFamily="34" charset="0"/>
              </a:rPr>
              <a:t>Home tab</a:t>
            </a:r>
            <a:endParaRPr lang="en-GB" altLang="da-DK" sz="900" strike="sngStrike" noProof="1">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Arial" panose="020B0604020202020204" pitchFamily="34" charset="0"/>
                <a:cs typeface="Arial" panose="020B0604020202020204" pitchFamily="34" charset="0"/>
              </a:rPr>
              <a:t>2.</a:t>
            </a:r>
            <a:r>
              <a:rPr lang="en-GB" altLang="da-DK" sz="900" noProof="1">
                <a:solidFill>
                  <a:schemeClr val="tx1"/>
                </a:solidFill>
                <a:latin typeface="Arial" panose="020B0604020202020204" pitchFamily="34" charset="0"/>
                <a:cs typeface="Arial" panose="020B0604020202020204" pitchFamily="34" charset="0"/>
              </a:rPr>
              <a:t> Click the </a:t>
            </a:r>
            <a:r>
              <a:rPr lang="en-GB" altLang="da-DK" sz="900" b="1" baseline="0" noProof="1">
                <a:solidFill>
                  <a:schemeClr val="tx1"/>
                </a:solidFill>
                <a:latin typeface="Arial" panose="020B0604020202020204" pitchFamily="34" charset="0"/>
                <a:cs typeface="Arial" panose="020B0604020202020204" pitchFamily="34" charset="0"/>
              </a:rPr>
              <a:t>Reset </a:t>
            </a:r>
            <a:r>
              <a:rPr lang="en-GB" altLang="da-DK" sz="900" noProof="1">
                <a:solidFill>
                  <a:schemeClr val="tx1"/>
                </a:solidFill>
                <a:latin typeface="Arial" panose="020B0604020202020204" pitchFamily="34" charset="0"/>
                <a:cs typeface="Arial" panose="020B0604020202020204" pitchFamily="34" charset="0"/>
              </a:rPr>
              <a:t>menu to reset position, size</a:t>
            </a:r>
            <a:r>
              <a:rPr lang="en-GB" altLang="da-DK" sz="900" baseline="0" noProof="1">
                <a:solidFill>
                  <a:schemeClr val="tx1"/>
                </a:solidFill>
                <a:latin typeface="Arial" panose="020B0604020202020204" pitchFamily="34" charset="0"/>
                <a:cs typeface="Arial" panose="020B0604020202020204" pitchFamily="34" charset="0"/>
              </a:rPr>
              <a:t> and formatting of the </a:t>
            </a:r>
            <a:br>
              <a:rPr lang="en-GB" altLang="da-DK" sz="900" baseline="0" noProof="1">
                <a:solidFill>
                  <a:schemeClr val="tx1"/>
                </a:solidFill>
                <a:latin typeface="Arial" panose="020B0604020202020204" pitchFamily="34" charset="0"/>
                <a:cs typeface="Arial" panose="020B0604020202020204" pitchFamily="34" charset="0"/>
              </a:rPr>
            </a:br>
            <a:r>
              <a:rPr lang="en-GB" altLang="da-DK" sz="900" baseline="0" noProof="1">
                <a:solidFill>
                  <a:schemeClr val="tx1"/>
                </a:solidFill>
                <a:latin typeface="Arial" panose="020B0604020202020204" pitchFamily="34" charset="0"/>
                <a:cs typeface="Arial" panose="020B0604020202020204" pitchFamily="34" charset="0"/>
              </a:rPr>
              <a:t>slide placeholders to their default settings</a:t>
            </a:r>
            <a:endParaRPr lang="en-GB" altLang="da-DK" sz="90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900" b="1" noProof="1">
              <a:solidFill>
                <a:schemeClr val="tx1"/>
              </a:solidFill>
              <a:latin typeface="Arial" panose="020B0604020202020204" pitchFamily="34" charset="0"/>
              <a:cs typeface="Arial" panose="020B0604020202020204" pitchFamily="34" charset="0"/>
            </a:endParaRPr>
          </a:p>
          <a:p>
            <a:pPr eaLnBrk="1" hangingPunct="1">
              <a:spcAft>
                <a:spcPts val="240"/>
              </a:spcAft>
              <a:defRPr/>
            </a:pPr>
            <a:endParaRPr lang="en-GB" sz="900" noProof="1">
              <a:solidFill>
                <a:schemeClr val="tx1"/>
              </a:solidFill>
              <a:latin typeface="Arial" panose="020B0604020202020204" pitchFamily="34" charset="0"/>
              <a:cs typeface="Arial" panose="020B0604020202020204" pitchFamily="34" charset="0"/>
            </a:endParaRPr>
          </a:p>
        </p:txBody>
      </p:sp>
      <p:sp>
        <p:nvSpPr>
          <p:cNvPr id="21" name="Text Box 3"/>
          <p:cNvSpPr txBox="1">
            <a:spLocks noChangeArrowheads="1"/>
          </p:cNvSpPr>
          <p:nvPr userDrawn="1"/>
        </p:nvSpPr>
        <p:spPr bwMode="auto">
          <a:xfrm>
            <a:off x="4977917" y="1994833"/>
            <a:ext cx="2160798" cy="250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On slides with picture placeholder,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click on the icon and choose </a:t>
            </a:r>
            <a:r>
              <a:rPr lang="en-GB" altLang="da-DK" sz="900" b="1" noProof="1">
                <a:solidFill>
                  <a:schemeClr val="tx1"/>
                </a:solidFill>
                <a:latin typeface="Arial" panose="020B0604020202020204" pitchFamily="34" charset="0"/>
                <a:cs typeface="Arial" panose="020B0604020202020204" pitchFamily="34" charset="0"/>
              </a:rPr>
              <a:t>Insert</a:t>
            </a:r>
          </a:p>
          <a:p>
            <a:pPr eaLnBrk="1" hangingPunct="1">
              <a:spcBef>
                <a:spcPts val="1200"/>
              </a:spcBef>
              <a:spcAft>
                <a:spcPts val="600"/>
              </a:spcAft>
              <a:defRPr/>
            </a:pPr>
            <a:r>
              <a:rPr lang="en-GB" sz="1000" b="1" noProof="1">
                <a:solidFill>
                  <a:schemeClr val="tx1"/>
                </a:solidFill>
                <a:latin typeface="Arial" panose="020B0604020202020204" pitchFamily="34" charset="0"/>
                <a:cs typeface="Arial" panose="020B0604020202020204" pitchFamily="34" charset="0"/>
              </a:rPr>
              <a:t>Change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a:t>
            </a:r>
            <a:r>
              <a:rPr lang="en-GB" altLang="da-DK" sz="900" b="1" noProof="1">
                <a:solidFill>
                  <a:schemeClr val="tx1"/>
                </a:solidFill>
                <a:latin typeface="Arial" panose="020B0604020202020204" pitchFamily="34" charset="0"/>
                <a:cs typeface="Arial" panose="020B0604020202020204" pitchFamily="34" charset="0"/>
              </a:rPr>
              <a:t>Crop</a:t>
            </a:r>
            <a:r>
              <a:rPr lang="en-GB" altLang="da-DK" sz="900" b="0" noProof="1">
                <a:solidFill>
                  <a:schemeClr val="tx1"/>
                </a:solidFill>
                <a:latin typeface="Arial" panose="020B0604020202020204" pitchFamily="34" charset="0"/>
                <a:cs typeface="Arial" panose="020B0604020202020204" pitchFamily="34" charset="0"/>
              </a:rPr>
              <a:t> to change size or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b="0" noProof="1">
                <a:solidFill>
                  <a:schemeClr val="tx1"/>
                </a:solidFill>
                <a:latin typeface="Arial" panose="020B0604020202020204" pitchFamily="34" charset="0"/>
                <a:cs typeface="Arial" panose="020B0604020202020204" pitchFamily="34" charset="0"/>
              </a:rPr>
              <a:t>If you want to scale the picture,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hold </a:t>
            </a:r>
            <a:r>
              <a:rPr lang="en-GB" altLang="da-DK" sz="900" b="1" noProof="1">
                <a:solidFill>
                  <a:schemeClr val="tx1"/>
                </a:solidFill>
                <a:latin typeface="Arial" panose="020B0604020202020204" pitchFamily="34" charset="0"/>
                <a:cs typeface="Arial" panose="020B0604020202020204" pitchFamily="34" charset="0"/>
              </a:rPr>
              <a:t>SHIFT</a:t>
            </a:r>
            <a:r>
              <a:rPr lang="en-GB" altLang="da-DK" sz="900" b="0" noProof="1">
                <a:solidFill>
                  <a:schemeClr val="tx1"/>
                </a:solidFill>
                <a:latin typeface="Arial" panose="020B0604020202020204" pitchFamily="34" charset="0"/>
                <a:cs typeface="Arial" panose="020B0604020202020204" pitchFamily="34" charset="0"/>
              </a:rPr>
              <a:t>-key down while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dragging the corners of the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t>
            </a:r>
            <a:r>
              <a:rPr lang="en-GB" altLang="da-DK" sz="900" b="0" noProof="1">
                <a:solidFill>
                  <a:schemeClr val="tx1"/>
                </a:solidFill>
                <a:latin typeface="Arial" panose="020B0604020202020204" pitchFamily="34" charset="0"/>
                <a:cs typeface="Arial" panose="020B0604020202020204" pitchFamily="34" charset="0"/>
              </a:rPr>
              <a:t>If you delete the picture and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insert a new one, the picture may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lie in front of the text or graphic.</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If this happens, select the picture,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right-click and choose </a:t>
            </a:r>
            <a:r>
              <a:rPr lang="en-GB" altLang="da-DK" sz="900" b="1" noProof="1">
                <a:solidFill>
                  <a:schemeClr val="tx1"/>
                </a:solidFill>
                <a:latin typeface="Arial" panose="020B0604020202020204" pitchFamily="34" charset="0"/>
                <a:cs typeface="Arial" panose="020B0604020202020204" pitchFamily="34" charset="0"/>
              </a:rPr>
              <a:t>Send to Back</a:t>
            </a:r>
          </a:p>
        </p:txBody>
      </p:sp>
      <p:sp>
        <p:nvSpPr>
          <p:cNvPr id="25" name="Text Box 4"/>
          <p:cNvSpPr txBox="1">
            <a:spLocks noChangeArrowheads="1"/>
          </p:cNvSpPr>
          <p:nvPr userDrawn="1"/>
        </p:nvSpPr>
        <p:spPr bwMode="auto">
          <a:xfrm>
            <a:off x="8404664" y="1976970"/>
            <a:ext cx="2160798"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Change slide number, </a:t>
            </a:r>
            <a:br>
              <a:rPr lang="en-GB" sz="1000" b="1" noProof="1">
                <a:solidFill>
                  <a:schemeClr val="tx1"/>
                </a:solidFill>
                <a:latin typeface="Arial" panose="020B0604020202020204" pitchFamily="34" charset="0"/>
                <a:cs typeface="Arial" panose="020B0604020202020204" pitchFamily="34" charset="0"/>
              </a:rPr>
            </a:br>
            <a:r>
              <a:rPr lang="en-GB" sz="1000" b="1" noProof="1">
                <a:solidFill>
                  <a:schemeClr val="tx1"/>
                </a:solidFill>
                <a:latin typeface="Arial" panose="020B0604020202020204" pitchFamily="34" charset="0"/>
                <a:cs typeface="Arial" panose="020B0604020202020204" pitchFamily="34" charset="0"/>
              </a:rPr>
              <a:t>date and footer</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Do this at the very end, so you get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all the corrections on all slides</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Insert </a:t>
            </a:r>
            <a:r>
              <a:rPr lang="en-GB" altLang="da-DK" sz="900" b="0" noProof="1">
                <a:solidFill>
                  <a:schemeClr val="tx1"/>
                </a:solidFill>
                <a:latin typeface="Arial" panose="020B0604020202020204" pitchFamily="34" charset="0"/>
                <a:cs typeface="Arial" panose="020B0604020202020204" pitchFamily="34" charset="0"/>
              </a:rPr>
              <a:t>tab</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b="0" noProof="1">
                <a:solidFill>
                  <a:schemeClr val="tx1"/>
                </a:solidFill>
                <a:latin typeface="Arial" panose="020B0604020202020204" pitchFamily="34" charset="0"/>
                <a:cs typeface="Arial" panose="020B0604020202020204" pitchFamily="34" charset="0"/>
              </a:rPr>
              <a:t>Click on </a:t>
            </a:r>
            <a:r>
              <a:rPr lang="en-GB" altLang="da-DK" sz="900" b="1" noProof="1">
                <a:solidFill>
                  <a:schemeClr val="tx1"/>
                </a:solidFill>
                <a:latin typeface="Arial" panose="020B0604020202020204" pitchFamily="34" charset="0"/>
                <a:cs typeface="Arial" panose="020B0604020202020204" pitchFamily="34" charset="0"/>
              </a:rPr>
              <a:t>Header and Footer </a:t>
            </a:r>
            <a:r>
              <a:rPr lang="en-GB" altLang="da-DK" sz="900" b="0" noProof="1">
                <a:solidFill>
                  <a:schemeClr val="tx1"/>
                </a:solidFill>
                <a:latin typeface="Arial" panose="020B0604020202020204" pitchFamily="34" charset="0"/>
                <a:cs typeface="Arial" panose="020B0604020202020204" pitchFamily="34" charset="0"/>
              </a:rP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3. </a:t>
            </a:r>
            <a:r>
              <a:rPr lang="en-GB" altLang="da-DK" sz="900" b="0" noProof="1">
                <a:solidFill>
                  <a:schemeClr val="tx1"/>
                </a:solidFill>
                <a:latin typeface="Arial" panose="020B0604020202020204" pitchFamily="34" charset="0"/>
                <a:cs typeface="Arial" panose="020B0604020202020204" pitchFamily="34" charset="0"/>
              </a:rPr>
              <a:t>Click </a:t>
            </a:r>
            <a:r>
              <a:rPr lang="en-GB" altLang="da-DK" sz="900" b="1" noProof="1">
                <a:solidFill>
                  <a:schemeClr val="tx1"/>
                </a:solidFill>
                <a:latin typeface="Arial" panose="020B0604020202020204" pitchFamily="34" charset="0"/>
                <a:cs typeface="Arial" panose="020B0604020202020204" pitchFamily="34" charset="0"/>
              </a:rPr>
              <a:t>Apply to All </a:t>
            </a:r>
            <a:r>
              <a:rPr lang="en-GB" altLang="da-DK" sz="900" b="0" noProof="1">
                <a:solidFill>
                  <a:schemeClr val="tx1"/>
                </a:solidFill>
                <a:latin typeface="Arial" panose="020B0604020202020204" pitchFamily="34" charset="0"/>
                <a:cs typeface="Arial" panose="020B0604020202020204" pitchFamily="34" charset="0"/>
              </a:rPr>
              <a:t>or </a:t>
            </a:r>
            <a:r>
              <a:rPr lang="en-GB" altLang="da-DK" sz="900" b="1" noProof="1">
                <a:solidFill>
                  <a:schemeClr val="tx1"/>
                </a:solidFill>
                <a:latin typeface="Arial" panose="020B0604020202020204" pitchFamily="34" charset="0"/>
                <a:cs typeface="Arial" panose="020B0604020202020204" pitchFamily="34" charset="0"/>
              </a:rPr>
              <a:t>Apply</a:t>
            </a:r>
            <a:r>
              <a:rPr lang="en-GB" altLang="da-DK" sz="900" b="0" noProof="1">
                <a:solidFill>
                  <a:schemeClr val="tx1"/>
                </a:solidFill>
                <a:latin typeface="Arial" panose="020B0604020202020204" pitchFamily="34" charset="0"/>
                <a:cs typeface="Arial" panose="020B0604020202020204" pitchFamily="34" charset="0"/>
              </a:rPr>
              <a:t> if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only used on one slide</a:t>
            </a:r>
          </a:p>
          <a:p>
            <a:pPr eaLnBrk="1" hangingPunct="1">
              <a:spcBef>
                <a:spcPts val="1200"/>
              </a:spcBef>
              <a:spcAft>
                <a:spcPts val="600"/>
              </a:spcAft>
              <a:defRPr/>
            </a:pPr>
            <a:r>
              <a:rPr lang="en-GB" sz="1000" b="1" noProof="1">
                <a:solidFill>
                  <a:schemeClr val="tx1"/>
                </a:solidFill>
                <a:latin typeface="Arial" panose="020B0604020202020204" pitchFamily="34" charset="0"/>
                <a:cs typeface="Arial" panose="020B0604020202020204" pitchFamily="34" charset="0"/>
              </a:rPr>
              <a:t>Guides</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View</a:t>
            </a:r>
            <a:r>
              <a:rPr lang="en-GB" altLang="da-DK" sz="900" b="0" noProof="1">
                <a:solidFill>
                  <a:schemeClr val="tx1"/>
                </a:solidFill>
                <a:latin typeface="Arial" panose="020B0604020202020204" pitchFamily="34" charset="0"/>
                <a:cs typeface="Arial" panose="020B0604020202020204" pitchFamily="34" charset="0"/>
              </a:rPr>
              <a:t> tab, set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tick mark next to </a:t>
            </a:r>
            <a:r>
              <a:rPr lang="en-GB" altLang="da-DK" sz="900" b="1" noProof="1">
                <a:solidFill>
                  <a:schemeClr val="tx1"/>
                </a:solidFill>
                <a:latin typeface="Arial" panose="020B0604020202020204" pitchFamily="34" charset="0"/>
                <a:cs typeface="Arial" panose="020B0604020202020204" pitchFamily="34" charset="0"/>
              </a:rPr>
              <a:t>Guides</a:t>
            </a:r>
            <a:endParaRPr lang="en-GB"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Alt + F9 </a:t>
            </a:r>
            <a:r>
              <a:rPr lang="en-GB" altLang="da-DK" sz="900" b="0" noProof="1">
                <a:solidFill>
                  <a:schemeClr val="tx1"/>
                </a:solidFill>
                <a:latin typeface="Arial" panose="020B0604020202020204" pitchFamily="34" charset="0"/>
                <a:cs typeface="Arial" panose="020B0604020202020204" pitchFamily="34" charset="0"/>
              </a:rPr>
              <a:t>for quick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viewing of guides</a:t>
            </a:r>
          </a:p>
        </p:txBody>
      </p:sp>
      <p:pic>
        <p:nvPicPr>
          <p:cNvPr id="28" name="1 Increase decrease"/>
          <p:cNvPicPr>
            <a:picLocks noChangeAspect="1"/>
          </p:cNvPicPr>
          <p:nvPr userDrawn="1"/>
        </p:nvPicPr>
        <p:blipFill>
          <a:blip r:embed="rId2"/>
          <a:stretch>
            <a:fillRect/>
          </a:stretch>
        </p:blipFill>
        <p:spPr>
          <a:xfrm>
            <a:off x="3179972" y="3038174"/>
            <a:ext cx="549328" cy="285228"/>
          </a:xfrm>
          <a:prstGeom prst="rect">
            <a:avLst/>
          </a:prstGeom>
        </p:spPr>
      </p:pic>
      <p:pic>
        <p:nvPicPr>
          <p:cNvPr id="13" name="2 New picture"/>
          <p:cNvPicPr>
            <a:picLocks noChangeAspect="1"/>
          </p:cNvPicPr>
          <p:nvPr userDrawn="1"/>
        </p:nvPicPr>
        <p:blipFill>
          <a:blip r:embed="rId3"/>
          <a:stretch>
            <a:fillRect/>
          </a:stretch>
        </p:blipFill>
        <p:spPr>
          <a:xfrm>
            <a:off x="3213366" y="3699638"/>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3209356" y="4369242"/>
            <a:ext cx="593368" cy="192211"/>
          </a:xfrm>
          <a:prstGeom prst="rect">
            <a:avLst/>
          </a:prstGeom>
        </p:spPr>
      </p:pic>
      <p:pic>
        <p:nvPicPr>
          <p:cNvPr id="19" name="4 Reset"/>
          <p:cNvPicPr>
            <a:picLocks noChangeAspect="1"/>
          </p:cNvPicPr>
          <p:nvPr userDrawn="1"/>
        </p:nvPicPr>
        <p:blipFill>
          <a:blip r:embed="rId5"/>
          <a:stretch>
            <a:fillRect/>
          </a:stretch>
        </p:blipFill>
        <p:spPr>
          <a:xfrm>
            <a:off x="3211344" y="5479686"/>
            <a:ext cx="492452" cy="200416"/>
          </a:xfrm>
          <a:prstGeom prst="rect">
            <a:avLst/>
          </a:prstGeom>
        </p:spPr>
      </p:pic>
      <p:pic>
        <p:nvPicPr>
          <p:cNvPr id="5" name="5 Insert picture"/>
          <p:cNvPicPr>
            <a:picLocks noChangeAspect="1"/>
          </p:cNvPicPr>
          <p:nvPr userDrawn="1"/>
        </p:nvPicPr>
        <p:blipFill>
          <a:blip r:embed="rId6"/>
          <a:stretch>
            <a:fillRect/>
          </a:stretch>
        </p:blipFill>
        <p:spPr>
          <a:xfrm>
            <a:off x="6905139" y="2236131"/>
            <a:ext cx="262151" cy="256054"/>
          </a:xfrm>
          <a:prstGeom prst="rect">
            <a:avLst/>
          </a:prstGeom>
        </p:spPr>
      </p:pic>
      <p:pic>
        <p:nvPicPr>
          <p:cNvPr id="23" name="6 Crop"/>
          <p:cNvPicPr>
            <a:picLocks noChangeAspect="1"/>
          </p:cNvPicPr>
          <p:nvPr userDrawn="1"/>
        </p:nvPicPr>
        <p:blipFill>
          <a:blip r:embed="rId7"/>
          <a:stretch>
            <a:fillRect/>
          </a:stretch>
        </p:blipFill>
        <p:spPr>
          <a:xfrm>
            <a:off x="6885771" y="2909453"/>
            <a:ext cx="337400" cy="321707"/>
          </a:xfrm>
          <a:prstGeom prst="rect">
            <a:avLst/>
          </a:prstGeom>
        </p:spPr>
      </p:pic>
      <p:pic>
        <p:nvPicPr>
          <p:cNvPr id="2" name="7 Scale picture"/>
          <p:cNvPicPr>
            <a:picLocks noChangeAspect="1"/>
          </p:cNvPicPr>
          <p:nvPr userDrawn="1"/>
        </p:nvPicPr>
        <p:blipFill>
          <a:blip r:embed="rId8"/>
          <a:stretch>
            <a:fillRect/>
          </a:stretch>
        </p:blipFill>
        <p:spPr>
          <a:xfrm>
            <a:off x="6863476" y="3403443"/>
            <a:ext cx="359695" cy="335309"/>
          </a:xfrm>
          <a:prstGeom prst="rect">
            <a:avLst/>
          </a:prstGeom>
        </p:spPr>
      </p:pic>
    </p:spTree>
    <p:extLst>
      <p:ext uri="{BB962C8B-B14F-4D97-AF65-F5344CB8AC3E}">
        <p14:creationId xmlns:p14="http://schemas.microsoft.com/office/powerpoint/2010/main" val="1661052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1977" y="260350"/>
            <a:ext cx="9171422" cy="1378927"/>
          </a:xfrm>
          <a:prstGeom prst="rect">
            <a:avLst/>
          </a:prstGeom>
        </p:spPr>
        <p:txBody>
          <a:bodyPr vert="horz" lIns="0" tIns="0" rIns="0" bIns="0" rtlCol="0" anchor="b" anchorCtr="0">
            <a:noAutofit/>
          </a:bodyPr>
          <a:lstStyle/>
          <a:p>
            <a:r>
              <a:rPr lang="en-GB" dirty="0" err="1"/>
              <a:t>Klik</a:t>
            </a:r>
            <a:r>
              <a:rPr lang="en-GB" dirty="0"/>
              <a:t> for at </a:t>
            </a:r>
            <a:r>
              <a:rPr lang="en-GB" dirty="0" err="1"/>
              <a:t>redigere</a:t>
            </a:r>
            <a:r>
              <a:rPr lang="en-GB" dirty="0"/>
              <a:t> </a:t>
            </a:r>
            <a:r>
              <a:rPr lang="en-GB" dirty="0" err="1"/>
              <a:t>i</a:t>
            </a:r>
            <a:r>
              <a:rPr lang="en-GB" dirty="0"/>
              <a:t> master</a:t>
            </a:r>
          </a:p>
        </p:txBody>
      </p:sp>
      <p:sp>
        <p:nvSpPr>
          <p:cNvPr id="3" name="Text Placeholder 2"/>
          <p:cNvSpPr>
            <a:spLocks noGrp="1"/>
          </p:cNvSpPr>
          <p:nvPr>
            <p:ph type="body" idx="1"/>
          </p:nvPr>
        </p:nvSpPr>
        <p:spPr>
          <a:xfrm>
            <a:off x="1019174" y="2143059"/>
            <a:ext cx="9529200" cy="3708000"/>
          </a:xfrm>
          <a:prstGeom prst="rect">
            <a:avLst/>
          </a:prstGeom>
        </p:spPr>
        <p:txBody>
          <a:bodyPr vert="horz" lIns="0" tIns="0" rIns="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_DateCustomA"/>
          <p:cNvSpPr>
            <a:spLocks noGrp="1"/>
          </p:cNvSpPr>
          <p:nvPr>
            <p:ph type="dt" sz="half" idx="2"/>
          </p:nvPr>
        </p:nvSpPr>
        <p:spPr>
          <a:xfrm>
            <a:off x="0" y="6912000"/>
            <a:ext cx="0" cy="0"/>
          </a:xfrm>
          <a:prstGeom prst="rect">
            <a:avLst/>
          </a:prstGeom>
        </p:spPr>
        <p:txBody>
          <a:bodyPr vert="horz" lIns="0" tIns="0" rIns="0" bIns="0" rtlCol="0" anchor="t" anchorCtr="0"/>
          <a:lstStyle>
            <a:lvl1pPr algn="r">
              <a:defRPr sz="1000">
                <a:noFill/>
              </a:defRPr>
            </a:lvl1pPr>
          </a:lstStyle>
          <a:p>
            <a:fld id="{125C47FE-5F71-44CB-AF1B-D3C8C631641A}" type="datetime4">
              <a:rPr lang="en-GB" smtClean="0"/>
              <a:t>08 June 2022</a:t>
            </a:fld>
            <a:endParaRPr lang="en-GB" dirty="0"/>
          </a:p>
        </p:txBody>
      </p:sp>
      <p:sp>
        <p:nvSpPr>
          <p:cNvPr id="5" name="FLD_PresentationTitle"/>
          <p:cNvSpPr>
            <a:spLocks noGrp="1"/>
          </p:cNvSpPr>
          <p:nvPr>
            <p:ph type="ftr" sz="quarter" idx="3"/>
          </p:nvPr>
        </p:nvSpPr>
        <p:spPr>
          <a:xfrm>
            <a:off x="1019175" y="6364530"/>
            <a:ext cx="6837363" cy="180000"/>
          </a:xfrm>
          <a:prstGeom prst="rect">
            <a:avLst/>
          </a:prstGeom>
        </p:spPr>
        <p:txBody>
          <a:bodyPr vert="horz" lIns="0" tIns="0" rIns="0" bIns="0" rtlCol="0" anchor="t" anchorCtr="0"/>
          <a:lstStyle>
            <a:lvl1pPr algn="l">
              <a:defRPr sz="1000">
                <a:solidFill>
                  <a:srgbClr val="4C7E96"/>
                </a:solidFill>
              </a:defRPr>
            </a:lvl1pPr>
          </a:lstStyle>
          <a:p>
            <a:endParaRPr lang="en-GB" dirty="0"/>
          </a:p>
        </p:txBody>
      </p:sp>
      <p:cxnSp>
        <p:nvCxnSpPr>
          <p:cNvPr id="17" name="Straight Connector 16"/>
          <p:cNvCxnSpPr/>
          <p:nvPr userDrawn="1"/>
        </p:nvCxnSpPr>
        <p:spPr>
          <a:xfrm>
            <a:off x="1019175" y="1872000"/>
            <a:ext cx="4572000" cy="0"/>
          </a:xfrm>
          <a:prstGeom prst="line">
            <a:avLst/>
          </a:prstGeom>
          <a:ln w="31750">
            <a:solidFill>
              <a:srgbClr val="EA3A32"/>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4" cstate="hqprint">
            <a:extLst>
              <a:ext uri="{28A0092B-C50C-407E-A947-70E740481C1C}">
                <a14:useLocalDpi xmlns:a14="http://schemas.microsoft.com/office/drawing/2010/main" val="0"/>
              </a:ext>
            </a:extLst>
          </a:blip>
          <a:stretch>
            <a:fillRect/>
          </a:stretch>
        </p:blipFill>
        <p:spPr>
          <a:xfrm>
            <a:off x="10548000" y="259933"/>
            <a:ext cx="1296997" cy="541341"/>
          </a:xfrm>
          <a:prstGeom prst="rect">
            <a:avLst/>
          </a:prstGeom>
        </p:spPr>
      </p:pic>
      <p:cxnSp>
        <p:nvCxnSpPr>
          <p:cNvPr id="24" name="Straight Connector 23"/>
          <p:cNvCxnSpPr/>
          <p:nvPr userDrawn="1"/>
        </p:nvCxnSpPr>
        <p:spPr>
          <a:xfrm>
            <a:off x="1019175" y="6238158"/>
            <a:ext cx="2340999" cy="0"/>
          </a:xfrm>
          <a:prstGeom prst="line">
            <a:avLst/>
          </a:prstGeom>
          <a:ln w="15875">
            <a:solidFill>
              <a:srgbClr val="2D424C"/>
            </a:solidFill>
          </a:ln>
        </p:spPr>
        <p:style>
          <a:lnRef idx="1">
            <a:schemeClr val="accent1"/>
          </a:lnRef>
          <a:fillRef idx="0">
            <a:schemeClr val="accent1"/>
          </a:fillRef>
          <a:effectRef idx="0">
            <a:schemeClr val="accent1"/>
          </a:effectRef>
          <a:fontRef idx="minor">
            <a:schemeClr val="tx1"/>
          </a:fontRef>
        </p:style>
      </p:cxnSp>
      <p:sp>
        <p:nvSpPr>
          <p:cNvPr id="10" name="Slide Number Placeholder 5 (FAST)"/>
          <p:cNvSpPr txBox="1">
            <a:spLocks/>
          </p:cNvSpPr>
          <p:nvPr userDrawn="1"/>
        </p:nvSpPr>
        <p:spPr>
          <a:xfrm>
            <a:off x="10547351" y="6364530"/>
            <a:ext cx="1293812" cy="180000"/>
          </a:xfrm>
          <a:prstGeom prst="rect">
            <a:avLst/>
          </a:prstGeom>
        </p:spPr>
        <p:txBody>
          <a:bodyPr vert="horz" lIns="0" tIns="0" rIns="0" bIns="0" rtlCol="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C7E96"/>
                </a:solidFill>
                <a:effectLst/>
                <a:uLnTx/>
                <a:uFillTx/>
                <a:latin typeface="+mn-lt"/>
                <a:ea typeface="+mn-ea"/>
                <a:cs typeface="+mn-cs"/>
              </a:rPr>
              <a:t>Slide </a:t>
            </a:r>
            <a:fld id="{83DFD3FF-FAEA-D841-BBBA-173DB513EC35}" type="slidenum">
              <a:rPr kumimoji="0" lang="en-GB" sz="1000" b="0" i="0" u="none" strike="noStrike" kern="1200" cap="none" spc="0" normalizeH="0" baseline="0" noProof="0" smtClean="0">
                <a:ln>
                  <a:noFill/>
                </a:ln>
                <a:solidFill>
                  <a:srgbClr val="4C7E96"/>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srgbClr val="4C7E96"/>
              </a:solidFill>
              <a:effectLst/>
              <a:uLnTx/>
              <a:uFillTx/>
              <a:latin typeface="+mn-lt"/>
              <a:ea typeface="+mn-ea"/>
              <a:cs typeface="+mn-cs"/>
            </a:endParaRPr>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649" r:id="rId1"/>
    <p:sldLayoutId id="2147483724" r:id="rId2"/>
    <p:sldLayoutId id="2147483737" r:id="rId3"/>
    <p:sldLayoutId id="2147483721" r:id="rId4"/>
    <p:sldLayoutId id="2147483727" r:id="rId5"/>
    <p:sldLayoutId id="2147483652" r:id="rId6"/>
    <p:sldLayoutId id="2147483731" r:id="rId7"/>
    <p:sldLayoutId id="2147483728" r:id="rId8"/>
    <p:sldLayoutId id="2147483726" r:id="rId9"/>
    <p:sldLayoutId id="2147483732" r:id="rId10"/>
    <p:sldLayoutId id="2147483661" r:id="rId11"/>
    <p:sldLayoutId id="2147483662" r:id="rId12"/>
    <p:sldLayoutId id="2147483729" r:id="rId13"/>
    <p:sldLayoutId id="2147483664" r:id="rId14"/>
    <p:sldLayoutId id="2147483660" r:id="rId15"/>
    <p:sldLayoutId id="2147483730" r:id="rId16"/>
    <p:sldLayoutId id="2147483736" r:id="rId17"/>
    <p:sldLayoutId id="2147483735" r:id="rId18"/>
    <p:sldLayoutId id="2147483734" r:id="rId19"/>
    <p:sldLayoutId id="2147483654" r:id="rId20"/>
    <p:sldLayoutId id="2147483655" r:id="rId21"/>
    <p:sldLayoutId id="2147483667" r:id="rId22"/>
  </p:sldLayoutIdLst>
  <p:hf sldNum="0" hdr="0"/>
  <p:txStyles>
    <p:titleStyle>
      <a:lvl1pPr algn="l" defTabSz="914400" rtl="0" eaLnBrk="1" latinLnBrk="0" hangingPunct="1">
        <a:lnSpc>
          <a:spcPct val="83000"/>
        </a:lnSpc>
        <a:spcBef>
          <a:spcPct val="0"/>
        </a:spcBef>
        <a:buNone/>
        <a:defRPr sz="4000" b="1" kern="1200">
          <a:solidFill>
            <a:srgbClr val="2D424C"/>
          </a:solidFill>
          <a:latin typeface="+mj-lt"/>
          <a:ea typeface="+mj-ea"/>
          <a:cs typeface="+mj-cs"/>
        </a:defRPr>
      </a:lvl1pPr>
    </p:titleStyle>
    <p:bodyStyle>
      <a:lvl1pPr marL="198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a:solidFill>
            <a:schemeClr val="tx1"/>
          </a:solidFill>
          <a:latin typeface="+mn-lt"/>
          <a:ea typeface="+mn-ea"/>
          <a:cs typeface="+mn-cs"/>
        </a:defRPr>
      </a:lvl1pPr>
      <a:lvl2pPr marL="0" indent="0" algn="l" defTabSz="914400" rtl="0" eaLnBrk="1" latinLnBrk="0" hangingPunct="1">
        <a:lnSpc>
          <a:spcPct val="100000"/>
        </a:lnSpc>
        <a:spcBef>
          <a:spcPts val="0"/>
        </a:spcBef>
        <a:buClrTx/>
        <a:buFont typeface="Arial" panose="020B0604020202020204" pitchFamily="34" charset="0"/>
        <a:buChar char="​"/>
        <a:defRPr sz="1600" b="1" kern="1200">
          <a:solidFill>
            <a:schemeClr val="tx1"/>
          </a:solidFill>
          <a:latin typeface="+mn-lt"/>
          <a:ea typeface="+mn-ea"/>
          <a:cs typeface="+mn-cs"/>
        </a:defRPr>
      </a:lvl2pPr>
      <a:lvl3pPr marL="0" indent="0" algn="l" defTabSz="914400" rtl="0" eaLnBrk="1" latinLnBrk="0" hangingPunct="1">
        <a:lnSpc>
          <a:spcPct val="100000"/>
        </a:lnSpc>
        <a:spcBef>
          <a:spcPts val="0"/>
        </a:spcBef>
        <a:buClrTx/>
        <a:buFont typeface="Arial" panose="020B0604020202020204" pitchFamily="34" charset="0"/>
        <a:buChar char="​"/>
        <a:defRPr sz="1600" kern="1200">
          <a:solidFill>
            <a:schemeClr val="tx1"/>
          </a:solidFill>
          <a:latin typeface="+mn-lt"/>
          <a:ea typeface="+mn-ea"/>
          <a:cs typeface="+mn-cs"/>
        </a:defRPr>
      </a:lvl3pPr>
      <a:lvl4pPr marL="198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a:solidFill>
            <a:schemeClr val="tx1"/>
          </a:solidFill>
          <a:latin typeface="+mn-lt"/>
          <a:ea typeface="+mn-ea"/>
          <a:cs typeface="+mn-cs"/>
        </a:defRPr>
      </a:lvl4pPr>
      <a:lvl5pPr marL="396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a:solidFill>
            <a:schemeClr val="tx1"/>
          </a:solidFill>
          <a:latin typeface="+mn-lt"/>
          <a:ea typeface="+mn-ea"/>
          <a:cs typeface="+mn-cs"/>
        </a:defRPr>
      </a:lvl5pPr>
      <a:lvl6pPr marL="594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a:solidFill>
            <a:schemeClr val="tx1"/>
          </a:solidFill>
          <a:latin typeface="+mn-lt"/>
          <a:ea typeface="+mn-ea"/>
          <a:cs typeface="+mn-cs"/>
        </a:defRPr>
      </a:lvl6pPr>
      <a:lvl7pPr marL="594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baseline="0">
          <a:solidFill>
            <a:schemeClr val="tx1"/>
          </a:solidFill>
          <a:latin typeface="+mn-lt"/>
          <a:ea typeface="+mn-ea"/>
          <a:cs typeface="+mn-cs"/>
        </a:defRPr>
      </a:lvl7pPr>
      <a:lvl8pPr marL="594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a:solidFill>
            <a:schemeClr val="tx1"/>
          </a:solidFill>
          <a:latin typeface="+mn-lt"/>
          <a:ea typeface="+mn-ea"/>
          <a:cs typeface="+mn-cs"/>
        </a:defRPr>
      </a:lvl8pPr>
      <a:lvl9pPr marL="594000" indent="-198000" algn="l" defTabSz="914400" rtl="0" eaLnBrk="1" latinLnBrk="0" hangingPunct="1">
        <a:lnSpc>
          <a:spcPct val="100000"/>
        </a:lnSpc>
        <a:spcBef>
          <a:spcPts val="0"/>
        </a:spcBef>
        <a:buClr>
          <a:srgbClr val="8C2222"/>
        </a:buClr>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642" userDrawn="1">
          <p15:clr>
            <a:srgbClr val="F26B43"/>
          </p15:clr>
        </p15:guide>
        <p15:guide id="3" orient="horz" pos="164" userDrawn="1">
          <p15:clr>
            <a:srgbClr val="F26B43"/>
          </p15:clr>
        </p15:guide>
        <p15:guide id="5" orient="horz" pos="3928" userDrawn="1">
          <p15:clr>
            <a:srgbClr val="F26B43"/>
          </p15:clr>
        </p15:guide>
        <p15:guide id="6" orient="horz" pos="1270" userDrawn="1">
          <p15:clr>
            <a:srgbClr val="F26B43"/>
          </p15:clr>
        </p15:guide>
        <p15:guide id="7" pos="7459" userDrawn="1">
          <p15:clr>
            <a:srgbClr val="F26B43"/>
          </p15:clr>
        </p15:guide>
        <p15:guide id="8" orient="horz" pos="731" userDrawn="1">
          <p15:clr>
            <a:srgbClr val="F26B43"/>
          </p15:clr>
        </p15:guide>
        <p15:guide id="9" orient="horz" pos="4029" userDrawn="1">
          <p15:clr>
            <a:srgbClr val="F26B43"/>
          </p15:clr>
        </p15:guide>
        <p15:guide id="12" pos="4949" userDrawn="1">
          <p15:clr>
            <a:srgbClr val="F26B43"/>
          </p15:clr>
        </p15:guide>
        <p15:guide id="13" orient="horz" pos="1349" userDrawn="1">
          <p15:clr>
            <a:srgbClr val="F26B43"/>
          </p15:clr>
        </p15:guide>
        <p15:guide id="14" orient="horz" pos="3685" userDrawn="1">
          <p15:clr>
            <a:srgbClr val="F26B43"/>
          </p15:clr>
        </p15:guide>
        <p15:guide id="16" orient="horz" pos="3634" userDrawn="1">
          <p15:clr>
            <a:srgbClr val="F26B43"/>
          </p15:clr>
        </p15:guide>
        <p15:guide id="17" pos="3521" userDrawn="1">
          <p15:clr>
            <a:srgbClr val="F26B43"/>
          </p15:clr>
        </p15:guide>
        <p15:guide id="18" pos="6644" userDrawn="1">
          <p15:clr>
            <a:srgbClr val="F26B43"/>
          </p15:clr>
        </p15:guide>
        <p15:guide id="19" pos="376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962834" y="1131632"/>
            <a:ext cx="6770378" cy="1372945"/>
          </a:xfrm>
        </p:spPr>
        <p:txBody>
          <a:bodyPr/>
          <a:lstStyle/>
          <a:p>
            <a:r>
              <a:rPr lang="fr-FR" sz="3600" dirty="0" smtClean="0"/>
              <a:t>Eléments de réflexions et pistes d’action pour un </a:t>
            </a:r>
            <a:br>
              <a:rPr lang="fr-FR" sz="3600" dirty="0" smtClean="0"/>
            </a:br>
            <a:r>
              <a:rPr lang="fr-FR" sz="3600" dirty="0" smtClean="0"/>
              <a:t>« Fonds Commun Santé 2.0 »</a:t>
            </a:r>
            <a:endParaRPr lang="en-GB" sz="3600" dirty="0"/>
          </a:p>
        </p:txBody>
      </p:sp>
      <p:sp>
        <p:nvSpPr>
          <p:cNvPr id="2" name="Pladsholder til dato 1"/>
          <p:cNvSpPr>
            <a:spLocks noGrp="1"/>
          </p:cNvSpPr>
          <p:nvPr>
            <p:ph type="dt" sz="half" idx="10"/>
          </p:nvPr>
        </p:nvSpPr>
        <p:spPr>
          <a:xfrm>
            <a:off x="1089566" y="6006335"/>
            <a:ext cx="9194400" cy="680400"/>
          </a:xfrm>
        </p:spPr>
        <p:txBody>
          <a:bodyPr/>
          <a:lstStyle/>
          <a:p>
            <a:fld id="{A0792242-29AF-4649-B0A7-721CCF573A45}" type="datetime4">
              <a:rPr lang="en-GB" sz="1600" smtClean="0"/>
              <a:t>08 June 2022</a:t>
            </a:fld>
            <a:endParaRPr lang="en-GB" sz="1600" dirty="0"/>
          </a:p>
        </p:txBody>
      </p:sp>
      <p:sp>
        <p:nvSpPr>
          <p:cNvPr id="3" name="Pladsholder til sidefod 2"/>
          <p:cNvSpPr>
            <a:spLocks noGrp="1"/>
          </p:cNvSpPr>
          <p:nvPr>
            <p:ph type="ftr" sz="quarter" idx="3"/>
          </p:nvPr>
        </p:nvSpPr>
        <p:spPr/>
        <p:txBody>
          <a:bodyPr/>
          <a:lstStyle/>
          <a:p>
            <a:endParaRPr lang="en-GB" dirty="0"/>
          </a:p>
        </p:txBody>
      </p:sp>
    </p:spTree>
    <p:extLst>
      <p:ext uri="{BB962C8B-B14F-4D97-AF65-F5344CB8AC3E}">
        <p14:creationId xmlns:p14="http://schemas.microsoft.com/office/powerpoint/2010/main" val="89144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Demande initiale</a:t>
            </a:r>
            <a:endParaRPr lang="fr-FR" dirty="0"/>
          </a:p>
        </p:txBody>
      </p:sp>
      <p:sp>
        <p:nvSpPr>
          <p:cNvPr id="8" name="Espace réservé du contenu 7"/>
          <p:cNvSpPr>
            <a:spLocks noGrp="1"/>
          </p:cNvSpPr>
          <p:nvPr>
            <p:ph idx="1"/>
          </p:nvPr>
        </p:nvSpPr>
        <p:spPr/>
        <p:txBody>
          <a:bodyPr/>
          <a:lstStyle/>
          <a:p>
            <a:r>
              <a:rPr lang="fr-FR" sz="2000" dirty="0" smtClean="0"/>
              <a:t>Demande du SG, en Octobre 2021, dans le cadre de la décision du recentrage du FCS sur le fongible : </a:t>
            </a:r>
            <a:r>
              <a:rPr lang="fr-FR" sz="2000" b="1" dirty="0"/>
              <a:t>« </a:t>
            </a:r>
            <a:r>
              <a:rPr lang="fr-FR" sz="2000" b="1" dirty="0" smtClean="0"/>
              <a:t>Développer une analyse </a:t>
            </a:r>
            <a:r>
              <a:rPr lang="fr-FR" sz="2000" b="1" dirty="0"/>
              <a:t>pour alimenter les réflexions </a:t>
            </a:r>
            <a:r>
              <a:rPr lang="fr-FR" sz="2000" b="1" dirty="0" smtClean="0"/>
              <a:t>en cours sur </a:t>
            </a:r>
            <a:r>
              <a:rPr lang="fr-FR" sz="2000" b="1" dirty="0"/>
              <a:t>la réforme du </a:t>
            </a:r>
            <a:r>
              <a:rPr lang="fr-FR" sz="2000" b="1" dirty="0" smtClean="0"/>
              <a:t>FCS »</a:t>
            </a:r>
          </a:p>
        </p:txBody>
      </p:sp>
      <p:sp>
        <p:nvSpPr>
          <p:cNvPr id="5" name="Espace réservé de la date 4"/>
          <p:cNvSpPr>
            <a:spLocks noGrp="1"/>
          </p:cNvSpPr>
          <p:nvPr>
            <p:ph type="dt" sz="half" idx="10"/>
          </p:nvPr>
        </p:nvSpPr>
        <p:spPr/>
        <p:txBody>
          <a:bodyPr/>
          <a:lstStyle/>
          <a:p>
            <a:r>
              <a:rPr lang="en-GB" dirty="0" smtClean="0"/>
              <a:t>“</a:t>
            </a:r>
            <a:fld id="{60F98774-071D-4BD1-AF35-40B717D7205B}" type="datetime4">
              <a:rPr lang="en-GB" smtClean="0"/>
              <a:t>08 June 2022</a:t>
            </a:fld>
            <a:endParaRPr lang="en-GB" dirty="0"/>
          </a:p>
        </p:txBody>
      </p:sp>
    </p:spTree>
    <p:extLst>
      <p:ext uri="{BB962C8B-B14F-4D97-AF65-F5344CB8AC3E}">
        <p14:creationId xmlns:p14="http://schemas.microsoft.com/office/powerpoint/2010/main" val="2224960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a:t>
            </a:r>
            <a:r>
              <a:rPr lang="fr-FR" dirty="0" smtClean="0"/>
              <a:t>éthodologie</a:t>
            </a:r>
            <a:endParaRPr lang="fr-FR" dirty="0"/>
          </a:p>
        </p:txBody>
      </p:sp>
      <p:sp>
        <p:nvSpPr>
          <p:cNvPr id="3" name="Espace réservé du contenu 2"/>
          <p:cNvSpPr>
            <a:spLocks noGrp="1"/>
          </p:cNvSpPr>
          <p:nvPr>
            <p:ph idx="1"/>
          </p:nvPr>
        </p:nvSpPr>
        <p:spPr/>
        <p:txBody>
          <a:bodyPr/>
          <a:lstStyle/>
          <a:p>
            <a:pPr marL="0" indent="0">
              <a:buNone/>
            </a:pPr>
            <a:r>
              <a:rPr lang="fr-FR" sz="1800" b="1" dirty="0" smtClean="0"/>
              <a:t>Collecte des données en continue entre Octobre 2021 et Février 2022</a:t>
            </a:r>
          </a:p>
          <a:p>
            <a:pPr marL="0" indent="0">
              <a:buNone/>
            </a:pPr>
            <a:endParaRPr lang="fr-FR" sz="1800" dirty="0" smtClean="0"/>
          </a:p>
          <a:p>
            <a:r>
              <a:rPr lang="fr-FR" sz="1800" b="1" dirty="0" smtClean="0"/>
              <a:t>Série </a:t>
            </a:r>
            <a:r>
              <a:rPr lang="fr-FR" sz="1800" b="1" dirty="0"/>
              <a:t>d’entretiens (</a:t>
            </a:r>
            <a:r>
              <a:rPr lang="fr-FR" sz="1800" b="1" dirty="0" smtClean="0"/>
              <a:t>n=65), </a:t>
            </a:r>
            <a:r>
              <a:rPr lang="fr-FR" sz="1800" dirty="0" smtClean="0"/>
              <a:t>si nécessaire en </a:t>
            </a:r>
            <a:r>
              <a:rPr lang="fr-FR" sz="1800" dirty="0"/>
              <a:t>passage </a:t>
            </a:r>
            <a:r>
              <a:rPr lang="fr-FR" sz="1800" dirty="0" smtClean="0"/>
              <a:t>répétés, respectant une double symétrie </a:t>
            </a:r>
            <a:r>
              <a:rPr lang="fr-FR" sz="1800" dirty="0"/>
              <a:t>entre acteurs du MSP et PTF, et entre acteurs du niveau central et opérationnel (DRSP 2 et ECD 3</a:t>
            </a:r>
            <a:r>
              <a:rPr lang="fr-FR" sz="1800" dirty="0" smtClean="0"/>
              <a:t>), </a:t>
            </a:r>
          </a:p>
          <a:p>
            <a:r>
              <a:rPr lang="fr-FR" sz="1800" b="1" dirty="0" smtClean="0"/>
              <a:t>Observation </a:t>
            </a:r>
            <a:r>
              <a:rPr lang="fr-FR" sz="1800" b="1" dirty="0"/>
              <a:t>participante </a:t>
            </a:r>
            <a:r>
              <a:rPr lang="fr-FR" sz="1800" dirty="0"/>
              <a:t>à des réunions </a:t>
            </a:r>
            <a:r>
              <a:rPr lang="fr-FR" sz="1800" b="1" dirty="0"/>
              <a:t>(n= </a:t>
            </a:r>
            <a:r>
              <a:rPr lang="fr-FR" sz="1800" b="1" dirty="0" smtClean="0"/>
              <a:t>8)</a:t>
            </a:r>
          </a:p>
          <a:p>
            <a:r>
              <a:rPr lang="fr-FR" sz="1800" b="1" dirty="0" smtClean="0"/>
              <a:t>Revue </a:t>
            </a:r>
            <a:r>
              <a:rPr lang="fr-FR" sz="1800" b="1" dirty="0"/>
              <a:t>documentaire (</a:t>
            </a:r>
            <a:r>
              <a:rPr lang="fr-FR" sz="1800" b="1" dirty="0" smtClean="0"/>
              <a:t>n=35). </a:t>
            </a:r>
          </a:p>
          <a:p>
            <a:r>
              <a:rPr lang="fr-FR" sz="1800" b="1" dirty="0" smtClean="0"/>
              <a:t>Débriefings/restitutions </a:t>
            </a:r>
            <a:r>
              <a:rPr lang="fr-FR" sz="1800" b="1" dirty="0"/>
              <a:t>intermédiaires (</a:t>
            </a:r>
            <a:r>
              <a:rPr lang="fr-FR" sz="1800" b="1" dirty="0" smtClean="0"/>
              <a:t>n=7) </a:t>
            </a:r>
            <a:r>
              <a:rPr lang="fr-FR" sz="1800" dirty="0"/>
              <a:t>à la demande, comme </a:t>
            </a:r>
            <a:r>
              <a:rPr lang="fr-FR" sz="1800" b="1" dirty="0"/>
              <a:t>espace </a:t>
            </a:r>
            <a:r>
              <a:rPr lang="fr-FR" sz="1800" b="1" dirty="0" smtClean="0"/>
              <a:t>de production de savoir, de </a:t>
            </a:r>
            <a:r>
              <a:rPr lang="fr-FR" sz="1800" b="1" dirty="0"/>
              <a:t>validation et d’orientation.</a:t>
            </a:r>
          </a:p>
          <a:p>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1381977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p:txBody>
          <a:bodyPr/>
          <a:lstStyle/>
          <a:p>
            <a:r>
              <a:rPr lang="fr-FR" dirty="0" smtClean="0"/>
              <a:t>Eléments clefs d’analyse</a:t>
            </a:r>
            <a:endParaRPr lang="fr-FR" dirty="0"/>
          </a:p>
        </p:txBody>
      </p:sp>
      <p:sp>
        <p:nvSpPr>
          <p:cNvPr id="7" name="Sous-titre 6"/>
          <p:cNvSpPr>
            <a:spLocks noGrp="1"/>
          </p:cNvSpPr>
          <p:nvPr>
            <p:ph type="subTitle" idx="1"/>
          </p:nvPr>
        </p:nvSpPr>
        <p:spPr/>
        <p:txBody>
          <a:bodyPr/>
          <a:lstStyle/>
          <a:p>
            <a:endParaRPr lang="fr-FR"/>
          </a:p>
        </p:txBody>
      </p:sp>
      <p:sp>
        <p:nvSpPr>
          <p:cNvPr id="8" name="Espace réservé du texte 7"/>
          <p:cNvSpPr>
            <a:spLocks noGrp="1"/>
          </p:cNvSpPr>
          <p:nvPr>
            <p:ph type="body" sz="quarter" idx="13"/>
          </p:nvPr>
        </p:nvSpPr>
        <p:spPr/>
        <p:txBody>
          <a:bodyPr>
            <a:normAutofit lnSpcReduction="10000"/>
          </a:bodyPr>
          <a:lstStyle/>
          <a:p>
            <a:endParaRPr lang="fr-FR"/>
          </a:p>
        </p:txBody>
      </p:sp>
      <p:sp>
        <p:nvSpPr>
          <p:cNvPr id="4" name="Espace réservé de la date 3"/>
          <p:cNvSpPr>
            <a:spLocks noGrp="1"/>
          </p:cNvSpPr>
          <p:nvPr>
            <p:ph type="dt" sz="half" idx="4294967295"/>
          </p:nvPr>
        </p:nvSpPr>
        <p:spPr>
          <a:xfrm>
            <a:off x="0" y="6911975"/>
            <a:ext cx="0" cy="0"/>
          </a:xfrm>
        </p:spPr>
        <p:txBody>
          <a:bodyPr/>
          <a:lstStyle/>
          <a:p>
            <a:fld id="{D74BF81F-64A3-4452-92F5-1D8E4FC0572C}" type="datetime4">
              <a:rPr lang="en-GB" smtClean="0"/>
              <a:t>08 June 2022</a:t>
            </a:fld>
            <a:endParaRPr lang="en-GB" dirty="0"/>
          </a:p>
        </p:txBody>
      </p:sp>
    </p:spTree>
    <p:extLst>
      <p:ext uri="{BB962C8B-B14F-4D97-AF65-F5344CB8AC3E}">
        <p14:creationId xmlns:p14="http://schemas.microsoft.com/office/powerpoint/2010/main" val="4026612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dispositif, des attentes multiples</a:t>
            </a:r>
            <a:endParaRPr lang="fr-FR" dirty="0"/>
          </a:p>
        </p:txBody>
      </p:sp>
      <p:sp>
        <p:nvSpPr>
          <p:cNvPr id="3" name="Espace réservé du contenu 2"/>
          <p:cNvSpPr>
            <a:spLocks noGrp="1"/>
          </p:cNvSpPr>
          <p:nvPr>
            <p:ph idx="1"/>
          </p:nvPr>
        </p:nvSpPr>
        <p:spPr>
          <a:xfrm>
            <a:off x="926409" y="2143059"/>
            <a:ext cx="10443956" cy="3992698"/>
          </a:xfrm>
        </p:spPr>
        <p:txBody>
          <a:bodyPr/>
          <a:lstStyle/>
          <a:p>
            <a:pPr marL="0" indent="0">
              <a:buNone/>
            </a:pPr>
            <a:r>
              <a:rPr lang="fr-FR" sz="1800" dirty="0" smtClean="0"/>
              <a:t>Le </a:t>
            </a:r>
            <a:r>
              <a:rPr lang="fr-FR" sz="1800" dirty="0"/>
              <a:t>FCS fait l’objet d’investissements et </a:t>
            </a:r>
            <a:r>
              <a:rPr lang="fr-FR" sz="1800" dirty="0" smtClean="0"/>
              <a:t>d’attentes importantes. </a:t>
            </a:r>
            <a:r>
              <a:rPr lang="fr-FR" sz="1800" dirty="0"/>
              <a:t>Derrière une histoire commune se dessine </a:t>
            </a:r>
            <a:r>
              <a:rPr lang="fr-FR" sz="1800" dirty="0" smtClean="0"/>
              <a:t>différents </a:t>
            </a:r>
            <a:r>
              <a:rPr lang="fr-FR" sz="1800" dirty="0"/>
              <a:t>niveaux de </a:t>
            </a:r>
            <a:r>
              <a:rPr lang="fr-FR" sz="1800" dirty="0" smtClean="0"/>
              <a:t>lecture et une grande diversité d’attentes: </a:t>
            </a:r>
          </a:p>
          <a:p>
            <a:pPr marL="0" indent="0">
              <a:buNone/>
            </a:pPr>
            <a:endParaRPr lang="fr-FR" sz="1800" dirty="0"/>
          </a:p>
          <a:p>
            <a:pPr lvl="0"/>
            <a:r>
              <a:rPr lang="fr-FR" sz="1800" dirty="0" smtClean="0"/>
              <a:t>FCS </a:t>
            </a:r>
            <a:r>
              <a:rPr lang="fr-FR" sz="1800" dirty="0"/>
              <a:t>est </a:t>
            </a:r>
            <a:r>
              <a:rPr lang="fr-FR" sz="1800" dirty="0" smtClean="0"/>
              <a:t>une </a:t>
            </a:r>
            <a:r>
              <a:rPr lang="fr-FR" sz="1800" dirty="0"/>
              <a:t>tentative d’incarnation des principes de la </a:t>
            </a:r>
            <a:r>
              <a:rPr lang="fr-FR" sz="1800" dirty="0" smtClean="0"/>
              <a:t>Déclaration </a:t>
            </a:r>
            <a:r>
              <a:rPr lang="fr-FR" sz="1800" dirty="0"/>
              <a:t>de </a:t>
            </a:r>
            <a:r>
              <a:rPr lang="fr-FR" sz="1800" dirty="0" smtClean="0"/>
              <a:t>Paris</a:t>
            </a:r>
            <a:r>
              <a:rPr lang="fr-FR" sz="1800" dirty="0"/>
              <a:t>,</a:t>
            </a:r>
          </a:p>
          <a:p>
            <a:pPr lvl="0"/>
            <a:endParaRPr lang="fr-FR" sz="1800" dirty="0" smtClean="0"/>
          </a:p>
          <a:p>
            <a:pPr lvl="0"/>
            <a:r>
              <a:rPr lang="fr-FR" sz="1800" dirty="0" smtClean="0"/>
              <a:t>le FCS incarne le </a:t>
            </a:r>
            <a:r>
              <a:rPr lang="fr-FR" sz="1800" dirty="0"/>
              <a:t>désir/espoir de sortir des approches « </a:t>
            </a:r>
            <a:r>
              <a:rPr lang="fr-FR" sz="1800" dirty="0" smtClean="0"/>
              <a:t>projet »,</a:t>
            </a:r>
            <a:r>
              <a:rPr lang="fr-FR" sz="1800" dirty="0"/>
              <a:t> </a:t>
            </a:r>
          </a:p>
          <a:p>
            <a:pPr lvl="0"/>
            <a:endParaRPr lang="fr-FR" sz="1800" dirty="0" smtClean="0"/>
          </a:p>
          <a:p>
            <a:pPr lvl="0"/>
            <a:r>
              <a:rPr lang="fr-FR" sz="1800" dirty="0" smtClean="0"/>
              <a:t>le </a:t>
            </a:r>
            <a:r>
              <a:rPr lang="fr-FR" sz="1800" dirty="0"/>
              <a:t>FCS est une manière de renforcer le MSP pour passer à terme à une approche d’appui budgétaire. </a:t>
            </a:r>
            <a:endParaRPr lang="fr-FR" sz="1800" dirty="0" smtClean="0"/>
          </a:p>
          <a:p>
            <a:pPr lvl="0"/>
            <a:endParaRPr lang="fr-FR" dirty="0"/>
          </a:p>
          <a:p>
            <a:pPr marL="0" indent="0">
              <a:buNone/>
            </a:pPr>
            <a:r>
              <a:rPr lang="fr-FR" b="1" i="1" dirty="0">
                <a:solidFill>
                  <a:schemeClr val="accent2">
                    <a:lumMod val="75000"/>
                  </a:schemeClr>
                </a:solidFill>
              </a:rPr>
              <a:t>Défi/piste de travail : La multiplicité de ces attentes constitue tout à la fois un enjeu mais aussi une source d’attentes divergentes. Il apparait nécessaire de clarifier les attentes du MSP vis-à-vis du FCS, a court, moyen et long terme par une mise en récit partagée.</a:t>
            </a:r>
            <a:endParaRPr lang="fr-FR" b="1" dirty="0">
              <a:solidFill>
                <a:schemeClr val="accent2">
                  <a:lumMod val="75000"/>
                </a:schemeClr>
              </a:solidFill>
            </a:endParaRPr>
          </a:p>
          <a:p>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136853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FCS entre évolution et involution</a:t>
            </a:r>
            <a:endParaRPr lang="fr-FR" dirty="0"/>
          </a:p>
        </p:txBody>
      </p:sp>
      <p:sp>
        <p:nvSpPr>
          <p:cNvPr id="6" name="Espace réservé du contenu 5"/>
          <p:cNvSpPr>
            <a:spLocks noGrp="1"/>
          </p:cNvSpPr>
          <p:nvPr>
            <p:ph idx="1"/>
          </p:nvPr>
        </p:nvSpPr>
        <p:spPr/>
        <p:txBody>
          <a:bodyPr/>
          <a:lstStyle/>
          <a:p>
            <a:pPr marL="0" indent="0">
              <a:buNone/>
            </a:pPr>
            <a:r>
              <a:rPr lang="fr-FR" sz="2400" dirty="0" smtClean="0"/>
              <a:t>Le FCS a progressivement glissé :</a:t>
            </a:r>
          </a:p>
          <a:p>
            <a:pPr marL="0" indent="0">
              <a:buNone/>
            </a:pPr>
            <a:endParaRPr lang="fr-FR" sz="2400" dirty="0" smtClean="0"/>
          </a:p>
          <a:p>
            <a:r>
              <a:rPr lang="fr-FR" sz="2400" dirty="0" smtClean="0"/>
              <a:t>d’un </a:t>
            </a:r>
            <a:r>
              <a:rPr lang="fr-FR" sz="2400" b="1" i="1" dirty="0" smtClean="0"/>
              <a:t>système </a:t>
            </a:r>
            <a:r>
              <a:rPr lang="fr-FR" sz="2400" b="1" i="1" dirty="0"/>
              <a:t>de financement</a:t>
            </a:r>
            <a:r>
              <a:rPr lang="fr-FR" sz="2400" dirty="0"/>
              <a:t>, c’est-à-dire un </a:t>
            </a:r>
            <a:r>
              <a:rPr lang="fr-FR" sz="2400" b="1" dirty="0"/>
              <a:t>dispositif </a:t>
            </a:r>
            <a:r>
              <a:rPr lang="fr-FR" sz="2400" b="1" dirty="0" smtClean="0"/>
              <a:t>financier orienté </a:t>
            </a:r>
            <a:r>
              <a:rPr lang="fr-FR" sz="2400" b="1" dirty="0"/>
              <a:t>vers </a:t>
            </a:r>
            <a:r>
              <a:rPr lang="fr-FR" sz="2400" b="1" dirty="0" smtClean="0"/>
              <a:t>l’appui stratégique, </a:t>
            </a:r>
            <a:r>
              <a:rPr lang="fr-FR" sz="2400" dirty="0"/>
              <a:t>à</a:t>
            </a:r>
            <a:endParaRPr lang="fr-FR" sz="2400" b="1" dirty="0" smtClean="0"/>
          </a:p>
          <a:p>
            <a:endParaRPr lang="fr-FR" sz="2400" b="1" dirty="0" smtClean="0"/>
          </a:p>
          <a:p>
            <a:r>
              <a:rPr lang="fr-FR" sz="2400" dirty="0" smtClean="0"/>
              <a:t>un </a:t>
            </a:r>
            <a:r>
              <a:rPr lang="fr-FR" sz="2400" b="1" i="1" dirty="0"/>
              <a:t>outil de gestion</a:t>
            </a:r>
            <a:r>
              <a:rPr lang="fr-FR" sz="2400" dirty="0"/>
              <a:t>, c’est à dire un </a:t>
            </a:r>
            <a:r>
              <a:rPr lang="fr-FR" sz="2400" b="1" dirty="0"/>
              <a:t>dispositif comptable orienté essentiellement vers la redevabilité fiduciaire</a:t>
            </a:r>
            <a:r>
              <a:rPr lang="fr-FR" sz="2400" dirty="0" smtClean="0"/>
              <a:t>.</a:t>
            </a:r>
            <a:endParaRPr lang="fr-FR" sz="2400"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81279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dirty="0" smtClean="0"/>
              <a:t>Le FCS </a:t>
            </a:r>
            <a:r>
              <a:rPr lang="fr-FR" sz="3600" i="1" dirty="0" smtClean="0"/>
              <a:t>système de financement</a:t>
            </a:r>
            <a:r>
              <a:rPr lang="fr-FR" sz="3600" dirty="0"/>
              <a:t>:</a:t>
            </a:r>
            <a:r>
              <a:rPr lang="fr-FR" sz="3600" dirty="0" smtClean="0"/>
              <a:t> modalités initiales, bonnes pratiques et motifs d’abandon </a:t>
            </a:r>
            <a:endParaRPr lang="fr-FR" sz="3600" dirty="0"/>
          </a:p>
        </p:txBody>
      </p:sp>
      <p:sp>
        <p:nvSpPr>
          <p:cNvPr id="3" name="Espace réservé du contenu 2"/>
          <p:cNvSpPr>
            <a:spLocks noGrp="1"/>
          </p:cNvSpPr>
          <p:nvPr>
            <p:ph sz="half" idx="1"/>
          </p:nvPr>
        </p:nvSpPr>
        <p:spPr>
          <a:xfrm>
            <a:off x="1019174" y="1982512"/>
            <a:ext cx="5408129" cy="3708400"/>
          </a:xfrm>
        </p:spPr>
        <p:txBody>
          <a:bodyPr/>
          <a:lstStyle/>
          <a:p>
            <a:pPr marL="0" indent="0">
              <a:buNone/>
            </a:pPr>
            <a:r>
              <a:rPr lang="fr-FR" dirty="0" smtClean="0">
                <a:solidFill>
                  <a:schemeClr val="tx1"/>
                </a:solidFill>
              </a:rPr>
              <a:t>Initialement, le FCS </a:t>
            </a:r>
            <a:r>
              <a:rPr lang="fr-FR" dirty="0">
                <a:solidFill>
                  <a:schemeClr val="tx1"/>
                </a:solidFill>
              </a:rPr>
              <a:t>comme un </a:t>
            </a:r>
            <a:r>
              <a:rPr lang="fr-FR" b="1" i="1" dirty="0">
                <a:solidFill>
                  <a:schemeClr val="tx1"/>
                </a:solidFill>
              </a:rPr>
              <a:t>système de financement</a:t>
            </a:r>
            <a:r>
              <a:rPr lang="fr-FR" b="1" dirty="0">
                <a:solidFill>
                  <a:schemeClr val="tx1"/>
                </a:solidFill>
              </a:rPr>
              <a:t> </a:t>
            </a:r>
            <a:r>
              <a:rPr lang="fr-FR" dirty="0">
                <a:solidFill>
                  <a:schemeClr val="tx1"/>
                </a:solidFill>
              </a:rPr>
              <a:t>a </a:t>
            </a:r>
            <a:r>
              <a:rPr lang="fr-FR" dirty="0" smtClean="0">
                <a:solidFill>
                  <a:schemeClr val="tx1"/>
                </a:solidFill>
              </a:rPr>
              <a:t>:</a:t>
            </a:r>
          </a:p>
          <a:p>
            <a:pPr marL="0" indent="0">
              <a:buNone/>
            </a:pPr>
            <a:r>
              <a:rPr lang="fr-FR" b="1" dirty="0" smtClean="0">
                <a:solidFill>
                  <a:schemeClr val="tx1"/>
                </a:solidFill>
              </a:rPr>
              <a:t>- renforcé le </a:t>
            </a:r>
            <a:r>
              <a:rPr lang="fr-FR" b="1" dirty="0">
                <a:solidFill>
                  <a:schemeClr val="tx1"/>
                </a:solidFill>
              </a:rPr>
              <a:t>leadership du MSP et une convergence de vues entre </a:t>
            </a:r>
            <a:r>
              <a:rPr lang="fr-FR" b="1" dirty="0" smtClean="0">
                <a:solidFill>
                  <a:schemeClr val="tx1"/>
                </a:solidFill>
              </a:rPr>
              <a:t>celui-ci </a:t>
            </a:r>
            <a:r>
              <a:rPr lang="fr-FR" b="1" dirty="0">
                <a:solidFill>
                  <a:schemeClr val="tx1"/>
                </a:solidFill>
              </a:rPr>
              <a:t>et ses </a:t>
            </a:r>
            <a:r>
              <a:rPr lang="fr-FR" b="1" dirty="0" smtClean="0">
                <a:solidFill>
                  <a:schemeClr val="tx1"/>
                </a:solidFill>
              </a:rPr>
              <a:t>PTF</a:t>
            </a:r>
            <a:r>
              <a:rPr lang="fr-FR" dirty="0" smtClean="0">
                <a:solidFill>
                  <a:schemeClr val="tx1"/>
                </a:solidFill>
              </a:rPr>
              <a:t>. </a:t>
            </a:r>
          </a:p>
          <a:p>
            <a:pPr marL="0" indent="0">
              <a:buNone/>
            </a:pPr>
            <a:endParaRPr lang="fr-FR" dirty="0">
              <a:solidFill>
                <a:schemeClr val="tx1"/>
              </a:solidFill>
            </a:endParaRPr>
          </a:p>
          <a:p>
            <a:pPr marL="0" indent="0">
              <a:buNone/>
            </a:pPr>
            <a:r>
              <a:rPr lang="fr-FR" dirty="0" smtClean="0">
                <a:solidFill>
                  <a:schemeClr val="tx1"/>
                </a:solidFill>
              </a:rPr>
              <a:t>- Induit un </a:t>
            </a:r>
            <a:r>
              <a:rPr lang="fr-FR" b="1" dirty="0" smtClean="0">
                <a:solidFill>
                  <a:schemeClr val="tx1"/>
                </a:solidFill>
              </a:rPr>
              <a:t>développement synchrone </a:t>
            </a:r>
            <a:r>
              <a:rPr lang="fr-FR" dirty="0" smtClean="0">
                <a:solidFill>
                  <a:schemeClr val="tx1"/>
                </a:solidFill>
              </a:rPr>
              <a:t>et des </a:t>
            </a:r>
            <a:r>
              <a:rPr lang="fr-FR" b="1" dirty="0" smtClean="0">
                <a:solidFill>
                  <a:schemeClr val="tx1"/>
                </a:solidFill>
              </a:rPr>
              <a:t>« bonnes pratiques », </a:t>
            </a:r>
            <a:r>
              <a:rPr lang="fr-FR" dirty="0" smtClean="0">
                <a:solidFill>
                  <a:schemeClr val="tx1"/>
                </a:solidFill>
              </a:rPr>
              <a:t>comme par exemple:</a:t>
            </a:r>
            <a:endParaRPr lang="fr-FR" dirty="0">
              <a:solidFill>
                <a:schemeClr val="tx1"/>
              </a:solidFill>
            </a:endParaRPr>
          </a:p>
          <a:p>
            <a:pPr lvl="0"/>
            <a:r>
              <a:rPr lang="fr-FR" sz="1400" dirty="0">
                <a:solidFill>
                  <a:schemeClr val="accent2">
                    <a:lumMod val="75000"/>
                  </a:schemeClr>
                </a:solidFill>
              </a:rPr>
              <a:t>L’amélioration de la planification (précocité, qualité des contenus et de l’organisation aux différents niveaux), </a:t>
            </a:r>
          </a:p>
          <a:p>
            <a:pPr lvl="0"/>
            <a:r>
              <a:rPr lang="fr-FR" sz="1400" dirty="0">
                <a:solidFill>
                  <a:schemeClr val="accent2">
                    <a:lumMod val="75000"/>
                  </a:schemeClr>
                </a:solidFill>
              </a:rPr>
              <a:t>L’amorce de la déconcentration de la gestion, </a:t>
            </a:r>
          </a:p>
          <a:p>
            <a:pPr lvl="0"/>
            <a:r>
              <a:rPr lang="fr-FR" sz="1400" dirty="0">
                <a:solidFill>
                  <a:schemeClr val="accent2">
                    <a:lumMod val="75000"/>
                  </a:schemeClr>
                </a:solidFill>
              </a:rPr>
              <a:t>L’initiation de logiques de redevabilité internes, notamment </a:t>
            </a:r>
            <a:r>
              <a:rPr lang="fr-FR" sz="1400" dirty="0" smtClean="0">
                <a:solidFill>
                  <a:schemeClr val="accent2">
                    <a:lumMod val="75000"/>
                  </a:schemeClr>
                </a:solidFill>
              </a:rPr>
              <a:t>autour </a:t>
            </a:r>
          </a:p>
          <a:p>
            <a:pPr lvl="4"/>
            <a:r>
              <a:rPr lang="fr-FR" sz="1400" dirty="0" smtClean="0">
                <a:solidFill>
                  <a:schemeClr val="accent2">
                    <a:lumMod val="75000"/>
                  </a:schemeClr>
                </a:solidFill>
              </a:rPr>
              <a:t>des </a:t>
            </a:r>
            <a:r>
              <a:rPr lang="fr-FR" sz="1400" dirty="0">
                <a:solidFill>
                  <a:schemeClr val="accent2">
                    <a:lumMod val="75000"/>
                  </a:schemeClr>
                </a:solidFill>
              </a:rPr>
              <a:t>audits du FCS et des logiques de restitution interne  </a:t>
            </a:r>
          </a:p>
          <a:p>
            <a:pPr lvl="4"/>
            <a:r>
              <a:rPr lang="fr-FR" sz="1400" dirty="0">
                <a:solidFill>
                  <a:schemeClr val="accent2">
                    <a:lumMod val="75000"/>
                  </a:schemeClr>
                </a:solidFill>
              </a:rPr>
              <a:t>La rédaction de contrats de performances (jamais signés</a:t>
            </a:r>
            <a:r>
              <a:rPr lang="fr-FR" sz="1400" dirty="0" smtClean="0">
                <a:solidFill>
                  <a:schemeClr val="accent2">
                    <a:lumMod val="75000"/>
                  </a:schemeClr>
                </a:solidFill>
              </a:rPr>
              <a:t>),</a:t>
            </a:r>
          </a:p>
          <a:p>
            <a:pPr lvl="3"/>
            <a:r>
              <a:rPr lang="fr-FR" sz="1400" dirty="0">
                <a:solidFill>
                  <a:schemeClr val="accent2">
                    <a:lumMod val="75000"/>
                  </a:schemeClr>
                </a:solidFill>
              </a:rPr>
              <a:t>Tentative d’intégration PTF et financement du Gouvernement (jamais abouti)</a:t>
            </a:r>
          </a:p>
          <a:p>
            <a:pPr marL="0" lvl="3" indent="0">
              <a:buNone/>
            </a:pPr>
            <a:endParaRPr lang="fr-FR" sz="1400" dirty="0"/>
          </a:p>
          <a:p>
            <a:pPr marL="0" indent="0">
              <a:buNone/>
            </a:pPr>
            <a:endParaRPr lang="fr-FR" dirty="0" smtClean="0"/>
          </a:p>
          <a:p>
            <a:pPr marL="0" indent="0">
              <a:buNone/>
            </a:pPr>
            <a:endParaRPr lang="fr-FR" dirty="0"/>
          </a:p>
        </p:txBody>
      </p:sp>
      <p:sp>
        <p:nvSpPr>
          <p:cNvPr id="6" name="Espace réservé du contenu 5"/>
          <p:cNvSpPr>
            <a:spLocks noGrp="1"/>
          </p:cNvSpPr>
          <p:nvPr>
            <p:ph sz="half" idx="2"/>
          </p:nvPr>
        </p:nvSpPr>
        <p:spPr>
          <a:xfrm>
            <a:off x="6637959" y="1982512"/>
            <a:ext cx="4572000" cy="3708400"/>
          </a:xfrm>
        </p:spPr>
        <p:txBody>
          <a:bodyPr/>
          <a:lstStyle/>
          <a:p>
            <a:pPr marL="0" indent="0">
              <a:buNone/>
            </a:pPr>
            <a:r>
              <a:rPr lang="fr-FR" dirty="0" smtClean="0">
                <a:solidFill>
                  <a:schemeClr val="tx1"/>
                </a:solidFill>
              </a:rPr>
              <a:t>Débuts </a:t>
            </a:r>
            <a:r>
              <a:rPr lang="fr-FR" dirty="0">
                <a:solidFill>
                  <a:schemeClr val="tx1"/>
                </a:solidFill>
              </a:rPr>
              <a:t>de </a:t>
            </a:r>
            <a:r>
              <a:rPr lang="fr-FR" b="1" dirty="0" smtClean="0">
                <a:solidFill>
                  <a:schemeClr val="tx1"/>
                </a:solidFill>
              </a:rPr>
              <a:t>découplage </a:t>
            </a:r>
            <a:r>
              <a:rPr lang="fr-FR" b="1" dirty="0">
                <a:solidFill>
                  <a:schemeClr val="tx1"/>
                </a:solidFill>
              </a:rPr>
              <a:t>entre 2013 et </a:t>
            </a:r>
            <a:r>
              <a:rPr lang="fr-FR" b="1" dirty="0" smtClean="0">
                <a:solidFill>
                  <a:schemeClr val="tx1"/>
                </a:solidFill>
              </a:rPr>
              <a:t>2015 </a:t>
            </a:r>
            <a:r>
              <a:rPr lang="fr-FR" dirty="0" smtClean="0">
                <a:solidFill>
                  <a:schemeClr val="tx1"/>
                </a:solidFill>
              </a:rPr>
              <a:t>lié :</a:t>
            </a:r>
            <a:endParaRPr lang="fr-FR" dirty="0">
              <a:solidFill>
                <a:schemeClr val="tx1"/>
              </a:solidFill>
            </a:endParaRPr>
          </a:p>
          <a:p>
            <a:pPr lvl="0"/>
            <a:r>
              <a:rPr lang="fr-FR" dirty="0">
                <a:solidFill>
                  <a:schemeClr val="tx1"/>
                </a:solidFill>
              </a:rPr>
              <a:t>le </a:t>
            </a:r>
            <a:r>
              <a:rPr lang="fr-FR" b="1" dirty="0">
                <a:solidFill>
                  <a:schemeClr val="tx1"/>
                </a:solidFill>
              </a:rPr>
              <a:t>changement des équipes </a:t>
            </a:r>
            <a:r>
              <a:rPr lang="fr-FR" dirty="0">
                <a:solidFill>
                  <a:schemeClr val="tx1"/>
                </a:solidFill>
              </a:rPr>
              <a:t>et des modes de pilotage/leadership au niveau du MSP</a:t>
            </a:r>
          </a:p>
          <a:p>
            <a:pPr lvl="0"/>
            <a:r>
              <a:rPr lang="fr-FR" dirty="0">
                <a:solidFill>
                  <a:schemeClr val="tx1"/>
                </a:solidFill>
              </a:rPr>
              <a:t>mais aussi, plus marginalement, des </a:t>
            </a:r>
            <a:r>
              <a:rPr lang="fr-FR" dirty="0" smtClean="0">
                <a:solidFill>
                  <a:schemeClr val="tx1"/>
                </a:solidFill>
              </a:rPr>
              <a:t>PTF</a:t>
            </a:r>
          </a:p>
          <a:p>
            <a:pPr lvl="0"/>
            <a:r>
              <a:rPr lang="fr-FR" b="1" dirty="0" smtClean="0">
                <a:solidFill>
                  <a:schemeClr val="tx1"/>
                </a:solidFill>
              </a:rPr>
              <a:t>l’introduction </a:t>
            </a:r>
            <a:r>
              <a:rPr lang="fr-FR" b="1" dirty="0">
                <a:solidFill>
                  <a:schemeClr val="tx1"/>
                </a:solidFill>
              </a:rPr>
              <a:t>des approches « projet » </a:t>
            </a:r>
            <a:r>
              <a:rPr lang="fr-FR" dirty="0">
                <a:solidFill>
                  <a:schemeClr val="tx1"/>
                </a:solidFill>
              </a:rPr>
              <a:t>au sein du </a:t>
            </a:r>
            <a:r>
              <a:rPr lang="fr-FR" dirty="0" smtClean="0">
                <a:solidFill>
                  <a:schemeClr val="tx1"/>
                </a:solidFill>
              </a:rPr>
              <a:t>FCS et multiplication des ancrages au niveau SG. </a:t>
            </a:r>
            <a:endParaRPr lang="fr-FR" dirty="0">
              <a:solidFill>
                <a:schemeClr val="tx1"/>
              </a:solidFill>
            </a:endParaRPr>
          </a:p>
          <a:p>
            <a:pPr marL="0" indent="0">
              <a:buNone/>
            </a:pPr>
            <a:endParaRPr lang="fr-FR" dirty="0" smtClean="0"/>
          </a:p>
          <a:p>
            <a:pPr marL="0" indent="0">
              <a:buNone/>
            </a:pPr>
            <a:r>
              <a:rPr lang="fr-FR" b="1" i="1" dirty="0" smtClean="0">
                <a:solidFill>
                  <a:schemeClr val="accent2">
                    <a:lumMod val="75000"/>
                  </a:schemeClr>
                </a:solidFill>
              </a:rPr>
              <a:t>La </a:t>
            </a:r>
            <a:r>
              <a:rPr lang="fr-FR" b="1" i="1" dirty="0">
                <a:solidFill>
                  <a:schemeClr val="accent2">
                    <a:lumMod val="75000"/>
                  </a:schemeClr>
                </a:solidFill>
              </a:rPr>
              <a:t>volonté de réforme et les orientations décidées par le MSP </a:t>
            </a:r>
            <a:r>
              <a:rPr lang="fr-FR" b="1" i="1" dirty="0" smtClean="0">
                <a:solidFill>
                  <a:schemeClr val="accent2">
                    <a:lumMod val="75000"/>
                  </a:schemeClr>
                </a:solidFill>
              </a:rPr>
              <a:t>pour le FCS fin 2021 soulignent </a:t>
            </a:r>
            <a:r>
              <a:rPr lang="fr-FR" b="1" i="1" dirty="0">
                <a:solidFill>
                  <a:schemeClr val="accent2">
                    <a:lumMod val="75000"/>
                  </a:schemeClr>
                </a:solidFill>
              </a:rPr>
              <a:t>le rôle central de celui-ci et l’importance de son leadership. Il pourrait constituer un signal fort et le </a:t>
            </a:r>
            <a:r>
              <a:rPr lang="fr-FR" b="1" i="1" dirty="0" smtClean="0">
                <a:solidFill>
                  <a:schemeClr val="accent2">
                    <a:lumMod val="75000"/>
                  </a:schemeClr>
                </a:solidFill>
              </a:rPr>
              <a:t>début </a:t>
            </a:r>
            <a:r>
              <a:rPr lang="fr-FR" b="1" i="1" dirty="0">
                <a:solidFill>
                  <a:schemeClr val="accent2">
                    <a:lumMod val="75000"/>
                  </a:schemeClr>
                </a:solidFill>
              </a:rPr>
              <a:t>d’une dynamique nouvelle. </a:t>
            </a:r>
          </a:p>
          <a:p>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4205748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p:txBody>
          <a:bodyPr/>
          <a:lstStyle/>
          <a:p>
            <a:r>
              <a:rPr lang="fr-FR" dirty="0" smtClean="0"/>
              <a:t>6 valeurs cardinales souvent méconnues</a:t>
            </a:r>
            <a:endParaRPr lang="fr-FR" dirty="0"/>
          </a:p>
        </p:txBody>
      </p:sp>
      <p:sp>
        <p:nvSpPr>
          <p:cNvPr id="7" name="Sous-titre 6"/>
          <p:cNvSpPr>
            <a:spLocks noGrp="1"/>
          </p:cNvSpPr>
          <p:nvPr>
            <p:ph type="subTitle" idx="1"/>
          </p:nvPr>
        </p:nvSpPr>
        <p:spPr/>
        <p:txBody>
          <a:bodyPr/>
          <a:lstStyle/>
          <a:p>
            <a:endParaRPr lang="fr-FR"/>
          </a:p>
        </p:txBody>
      </p:sp>
      <p:sp>
        <p:nvSpPr>
          <p:cNvPr id="8" name="Espace réservé du texte 7"/>
          <p:cNvSpPr>
            <a:spLocks noGrp="1"/>
          </p:cNvSpPr>
          <p:nvPr>
            <p:ph type="body" sz="quarter" idx="13"/>
          </p:nvPr>
        </p:nvSpPr>
        <p:spPr/>
        <p:txBody>
          <a:bodyPr>
            <a:normAutofit lnSpcReduction="10000"/>
          </a:bodyPr>
          <a:lstStyle/>
          <a:p>
            <a:endParaRPr lang="fr-FR" dirty="0"/>
          </a:p>
        </p:txBody>
      </p:sp>
      <p:sp>
        <p:nvSpPr>
          <p:cNvPr id="4" name="Espace réservé de la date 3"/>
          <p:cNvSpPr>
            <a:spLocks noGrp="1"/>
          </p:cNvSpPr>
          <p:nvPr>
            <p:ph type="dt" sz="half" idx="4294967295"/>
          </p:nvPr>
        </p:nvSpPr>
        <p:spPr>
          <a:xfrm>
            <a:off x="0" y="6911975"/>
            <a:ext cx="0" cy="0"/>
          </a:xfrm>
        </p:spPr>
        <p:txBody>
          <a:bodyPr/>
          <a:lstStyle/>
          <a:p>
            <a:fld id="{D74BF81F-64A3-4452-92F5-1D8E4FC0572C}" type="datetime4">
              <a:rPr lang="en-GB" smtClean="0"/>
              <a:t>08 June 2022</a:t>
            </a:fld>
            <a:endParaRPr lang="en-GB" dirty="0"/>
          </a:p>
        </p:txBody>
      </p:sp>
    </p:spTree>
    <p:extLst>
      <p:ext uri="{BB962C8B-B14F-4D97-AF65-F5344CB8AC3E}">
        <p14:creationId xmlns:p14="http://schemas.microsoft.com/office/powerpoint/2010/main" val="1913103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half" idx="1"/>
          </p:nvPr>
        </p:nvSpPr>
        <p:spPr/>
        <p:txBody>
          <a:bodyPr/>
          <a:lstStyle/>
          <a:p>
            <a:pPr marL="0" indent="0">
              <a:buNone/>
            </a:pPr>
            <a:r>
              <a:rPr lang="fr-FR" b="1" dirty="0"/>
              <a:t>Coordination et Rationalisation:</a:t>
            </a:r>
          </a:p>
          <a:p>
            <a:r>
              <a:rPr lang="fr-FR" dirty="0"/>
              <a:t>Dispositif de priorisation: note de </a:t>
            </a:r>
            <a:r>
              <a:rPr lang="fr-FR" dirty="0" smtClean="0"/>
              <a:t>cadrage politique et technique, déclinaison en  cadre budgétaire </a:t>
            </a:r>
          </a:p>
          <a:p>
            <a:endParaRPr lang="fr-FR" dirty="0"/>
          </a:p>
          <a:p>
            <a:r>
              <a:rPr lang="fr-FR" dirty="0" smtClean="0"/>
              <a:t>Dispositif unique de coordination </a:t>
            </a:r>
            <a:r>
              <a:rPr lang="fr-FR" i="1" dirty="0" smtClean="0"/>
              <a:t>opérationnelle</a:t>
            </a:r>
            <a:r>
              <a:rPr lang="fr-FR" dirty="0" smtClean="0"/>
              <a:t> des PTF contributeurs</a:t>
            </a:r>
            <a:endParaRPr lang="fr-FR" dirty="0"/>
          </a:p>
          <a:p>
            <a:pPr lvl="0"/>
            <a:endParaRPr lang="fr-FR" dirty="0" smtClean="0"/>
          </a:p>
          <a:p>
            <a:pPr lvl="0"/>
            <a:r>
              <a:rPr lang="fr-FR" dirty="0" smtClean="0"/>
              <a:t>Dispositif </a:t>
            </a:r>
            <a:r>
              <a:rPr lang="fr-FR" dirty="0"/>
              <a:t>de </a:t>
            </a:r>
            <a:r>
              <a:rPr lang="fr-FR" dirty="0" smtClean="0"/>
              <a:t>standardisation/rationalisation: </a:t>
            </a:r>
            <a:r>
              <a:rPr lang="fr-FR" dirty="0"/>
              <a:t>analyse et harmonisation de certains </a:t>
            </a:r>
            <a:r>
              <a:rPr lang="fr-FR" dirty="0" smtClean="0"/>
              <a:t>couts</a:t>
            </a:r>
            <a:endParaRPr lang="fr-FR" dirty="0"/>
          </a:p>
          <a:p>
            <a:pPr marL="0" lvl="0" indent="0">
              <a:buNone/>
            </a:pPr>
            <a:endParaRPr lang="fr-FR" dirty="0"/>
          </a:p>
        </p:txBody>
      </p:sp>
      <p:sp>
        <p:nvSpPr>
          <p:cNvPr id="7" name="Espace réservé du contenu 6"/>
          <p:cNvSpPr>
            <a:spLocks noGrp="1"/>
          </p:cNvSpPr>
          <p:nvPr>
            <p:ph sz="half" idx="2"/>
          </p:nvPr>
        </p:nvSpPr>
        <p:spPr>
          <a:xfrm>
            <a:off x="6297511" y="2141538"/>
            <a:ext cx="4572000" cy="3708400"/>
          </a:xfrm>
        </p:spPr>
        <p:txBody>
          <a:bodyPr/>
          <a:lstStyle/>
          <a:p>
            <a:pPr marL="0" indent="0">
              <a:buNone/>
            </a:pPr>
            <a:r>
              <a:rPr lang="fr-FR" b="1" dirty="0"/>
              <a:t>Continuité </a:t>
            </a:r>
            <a:r>
              <a:rPr lang="fr-FR" b="1" dirty="0" smtClean="0"/>
              <a:t>stratégique </a:t>
            </a:r>
            <a:r>
              <a:rPr lang="fr-FR" dirty="0" smtClean="0"/>
              <a:t>à trois niveaux</a:t>
            </a:r>
            <a:r>
              <a:rPr lang="fr-FR" dirty="0"/>
              <a:t>:</a:t>
            </a:r>
          </a:p>
          <a:p>
            <a:pPr lvl="0"/>
            <a:r>
              <a:rPr lang="fr-FR" i="1" dirty="0" smtClean="0"/>
              <a:t>Continuité stratégique des activités /fonctions clef du </a:t>
            </a:r>
            <a:r>
              <a:rPr lang="fr-FR" i="1" dirty="0"/>
              <a:t>MSP</a:t>
            </a:r>
            <a:r>
              <a:rPr lang="fr-FR" dirty="0"/>
              <a:t>: </a:t>
            </a:r>
            <a:r>
              <a:rPr lang="fr-FR" dirty="0" smtClean="0"/>
              <a:t>réunion de suivi, planification, vaccination, logistique… </a:t>
            </a:r>
          </a:p>
          <a:p>
            <a:pPr lvl="0"/>
            <a:endParaRPr lang="fr-FR" dirty="0" smtClean="0"/>
          </a:p>
          <a:p>
            <a:pPr lvl="0"/>
            <a:r>
              <a:rPr lang="fr-FR" i="1" dirty="0" smtClean="0"/>
              <a:t>Continuité </a:t>
            </a:r>
            <a:r>
              <a:rPr lang="fr-FR" i="1" dirty="0"/>
              <a:t>temporelle</a:t>
            </a:r>
            <a:r>
              <a:rPr lang="fr-FR" dirty="0"/>
              <a:t>, avec la mise </a:t>
            </a:r>
            <a:r>
              <a:rPr lang="fr-FR" dirty="0" smtClean="0"/>
              <a:t>à </a:t>
            </a:r>
            <a:r>
              <a:rPr lang="fr-FR" dirty="0"/>
              <a:t>disposition des financements des activités clefs avant la validation des PAA. </a:t>
            </a:r>
            <a:endParaRPr lang="fr-FR" dirty="0" smtClean="0"/>
          </a:p>
          <a:p>
            <a:pPr lvl="0"/>
            <a:endParaRPr lang="fr-FR" dirty="0"/>
          </a:p>
          <a:p>
            <a:pPr lvl="0"/>
            <a:r>
              <a:rPr lang="fr-FR" i="1" dirty="0" smtClean="0"/>
              <a:t>Continuité spatiale</a:t>
            </a:r>
            <a:r>
              <a:rPr lang="fr-FR" dirty="0" smtClean="0"/>
              <a:t>: Sur l’ensemble du territoire du Niger, en appui aux PDS </a:t>
            </a:r>
            <a:endParaRPr lang="fr-FR" dirty="0"/>
          </a:p>
          <a:p>
            <a:endParaRPr lang="fr-FR" dirty="0"/>
          </a:p>
          <a:p>
            <a:endParaRPr lang="fr-FR" dirty="0"/>
          </a:p>
        </p:txBody>
      </p:sp>
      <p:sp>
        <p:nvSpPr>
          <p:cNvPr id="2" name="Titre 1"/>
          <p:cNvSpPr>
            <a:spLocks noGrp="1"/>
          </p:cNvSpPr>
          <p:nvPr>
            <p:ph type="title"/>
          </p:nvPr>
        </p:nvSpPr>
        <p:spPr/>
        <p:txBody>
          <a:bodyPr/>
          <a:lstStyle/>
          <a:p>
            <a:r>
              <a:rPr lang="fr-FR" dirty="0" smtClean="0"/>
              <a:t>Les valeurs et actions cardinales du FCS (1)</a:t>
            </a:r>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170823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half" idx="1"/>
          </p:nvPr>
        </p:nvSpPr>
        <p:spPr/>
        <p:txBody>
          <a:bodyPr/>
          <a:lstStyle/>
          <a:p>
            <a:pPr marL="0" indent="0">
              <a:buNone/>
            </a:pPr>
            <a:r>
              <a:rPr lang="fr-FR" b="1" dirty="0"/>
              <a:t>Subsidiarité / complémentarité</a:t>
            </a:r>
          </a:p>
          <a:p>
            <a:pPr lvl="0"/>
            <a:r>
              <a:rPr lang="fr-FR" dirty="0" smtClean="0"/>
              <a:t>Définition de priorités via note </a:t>
            </a:r>
            <a:r>
              <a:rPr lang="fr-FR" dirty="0"/>
              <a:t>de cadrage qui fait du FCS un acteur central </a:t>
            </a:r>
            <a:endParaRPr lang="fr-FR" dirty="0" smtClean="0"/>
          </a:p>
          <a:p>
            <a:pPr marL="0" lvl="0" indent="0">
              <a:buNone/>
            </a:pPr>
            <a:endParaRPr lang="fr-FR" dirty="0"/>
          </a:p>
          <a:p>
            <a:pPr lvl="0"/>
            <a:r>
              <a:rPr lang="fr-FR" dirty="0" smtClean="0"/>
              <a:t>Flexibilité </a:t>
            </a:r>
            <a:r>
              <a:rPr lang="fr-FR" dirty="0"/>
              <a:t>– dernier recours – adaptation </a:t>
            </a:r>
            <a:r>
              <a:rPr lang="fr-FR" dirty="0" smtClean="0"/>
              <a:t>du FCS aux contributions des </a:t>
            </a:r>
            <a:r>
              <a:rPr lang="fr-FR" dirty="0"/>
              <a:t>autres PTF</a:t>
            </a:r>
          </a:p>
          <a:p>
            <a:pPr marL="0" indent="0">
              <a:buNone/>
            </a:pPr>
            <a:r>
              <a:rPr lang="fr-FR" dirty="0"/>
              <a:t> </a:t>
            </a:r>
          </a:p>
          <a:p>
            <a:endParaRPr lang="fr-FR" dirty="0"/>
          </a:p>
        </p:txBody>
      </p:sp>
      <p:sp>
        <p:nvSpPr>
          <p:cNvPr id="3" name="Espace réservé du contenu 2"/>
          <p:cNvSpPr>
            <a:spLocks noGrp="1"/>
          </p:cNvSpPr>
          <p:nvPr>
            <p:ph sz="half" idx="2"/>
          </p:nvPr>
        </p:nvSpPr>
        <p:spPr/>
        <p:txBody>
          <a:bodyPr/>
          <a:lstStyle/>
          <a:p>
            <a:pPr marL="0" indent="0">
              <a:buNone/>
            </a:pPr>
            <a:r>
              <a:rPr lang="fr-FR" b="1" dirty="0"/>
              <a:t>Péréquation, </a:t>
            </a:r>
            <a:r>
              <a:rPr lang="fr-FR" dirty="0"/>
              <a:t>donc vecteur d’équité</a:t>
            </a:r>
            <a:r>
              <a:rPr lang="fr-FR" dirty="0" smtClean="0"/>
              <a:t>:</a:t>
            </a:r>
          </a:p>
          <a:p>
            <a:pPr marL="0" indent="0">
              <a:buNone/>
            </a:pPr>
            <a:endParaRPr lang="fr-FR" dirty="0"/>
          </a:p>
          <a:p>
            <a:pPr lvl="0"/>
            <a:r>
              <a:rPr lang="fr-FR" dirty="0" smtClean="0"/>
              <a:t>Cadre global avec définition clef </a:t>
            </a:r>
            <a:r>
              <a:rPr lang="fr-FR" dirty="0"/>
              <a:t>de répartition </a:t>
            </a:r>
            <a:r>
              <a:rPr lang="fr-FR" dirty="0" smtClean="0"/>
              <a:t>entre </a:t>
            </a:r>
          </a:p>
          <a:p>
            <a:pPr lvl="4"/>
            <a:r>
              <a:rPr lang="fr-FR" dirty="0" smtClean="0"/>
              <a:t>centre </a:t>
            </a:r>
            <a:r>
              <a:rPr lang="fr-FR" dirty="0"/>
              <a:t>et périphérie, </a:t>
            </a:r>
            <a:endParaRPr lang="fr-FR" dirty="0" smtClean="0"/>
          </a:p>
          <a:p>
            <a:pPr lvl="4"/>
            <a:r>
              <a:rPr lang="fr-FR" dirty="0" smtClean="0"/>
              <a:t>entres structures</a:t>
            </a:r>
          </a:p>
          <a:p>
            <a:pPr marL="198000" lvl="4" indent="0">
              <a:buNone/>
            </a:pPr>
            <a:endParaRPr lang="fr-FR" dirty="0"/>
          </a:p>
          <a:p>
            <a:pPr lvl="0"/>
            <a:r>
              <a:rPr lang="fr-FR" dirty="0" smtClean="0"/>
              <a:t>Adaptation </a:t>
            </a:r>
            <a:r>
              <a:rPr lang="fr-FR" dirty="0"/>
              <a:t>des moyens aux PTF présents/engagés</a:t>
            </a:r>
          </a:p>
          <a:p>
            <a:endParaRPr lang="fr-FR" dirty="0" smtClean="0"/>
          </a:p>
          <a:p>
            <a:r>
              <a:rPr lang="fr-FR" dirty="0" smtClean="0"/>
              <a:t>Latitudes </a:t>
            </a:r>
            <a:r>
              <a:rPr lang="fr-FR" dirty="0"/>
              <a:t>au niveau opérationnel, </a:t>
            </a:r>
          </a:p>
          <a:p>
            <a:endParaRPr lang="fr-FR" dirty="0"/>
          </a:p>
        </p:txBody>
      </p:sp>
      <p:sp>
        <p:nvSpPr>
          <p:cNvPr id="4" name="Titre 3"/>
          <p:cNvSpPr>
            <a:spLocks noGrp="1"/>
          </p:cNvSpPr>
          <p:nvPr>
            <p:ph type="title"/>
          </p:nvPr>
        </p:nvSpPr>
        <p:spPr/>
        <p:txBody>
          <a:bodyPr/>
          <a:lstStyle/>
          <a:p>
            <a:r>
              <a:rPr lang="fr-FR" dirty="0"/>
              <a:t>Les valeurs </a:t>
            </a:r>
            <a:r>
              <a:rPr lang="fr-FR" dirty="0" smtClean="0"/>
              <a:t>et actions cardinales </a:t>
            </a:r>
            <a:r>
              <a:rPr lang="fr-FR" dirty="0"/>
              <a:t>du FCS </a:t>
            </a:r>
            <a:r>
              <a:rPr lang="fr-FR" dirty="0" smtClean="0"/>
              <a:t>(2)</a:t>
            </a:r>
            <a:endParaRPr lang="fr-FR" dirty="0"/>
          </a:p>
        </p:txBody>
      </p:sp>
      <p:sp>
        <p:nvSpPr>
          <p:cNvPr id="5" name="Espace réservé de la date 4"/>
          <p:cNvSpPr>
            <a:spLocks noGrp="1"/>
          </p:cNvSpPr>
          <p:nvPr>
            <p:ph type="dt" sz="half" idx="10"/>
          </p:nvPr>
        </p:nvSpPr>
        <p:spPr/>
        <p:txBody>
          <a:bodyPr/>
          <a:lstStyle/>
          <a:p>
            <a:fld id="{C262568C-1FFB-447B-8DD0-76592609B29A}" type="datetime4">
              <a:rPr lang="en-GB" smtClean="0"/>
              <a:t>08 June 2022</a:t>
            </a:fld>
            <a:endParaRPr lang="en-GB" dirty="0"/>
          </a:p>
        </p:txBody>
      </p:sp>
      <p:sp>
        <p:nvSpPr>
          <p:cNvPr id="6" name="Espace réservé du pied de page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5110068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half" idx="1"/>
          </p:nvPr>
        </p:nvSpPr>
        <p:spPr/>
        <p:txBody>
          <a:bodyPr/>
          <a:lstStyle/>
          <a:p>
            <a:pPr marL="0" indent="0">
              <a:buNone/>
            </a:pPr>
            <a:r>
              <a:rPr lang="fr-FR" b="1" dirty="0"/>
              <a:t>Redevabilité</a:t>
            </a:r>
            <a:r>
              <a:rPr lang="fr-FR" dirty="0"/>
              <a:t>, une valeur cardinale centrale mais à reconstruire à destination du MSP </a:t>
            </a:r>
          </a:p>
          <a:p>
            <a:pPr lvl="0"/>
            <a:r>
              <a:rPr lang="fr-FR" dirty="0"/>
              <a:t>Initialement “un seul cadre, dont succès et échecs, on les partage</a:t>
            </a:r>
            <a:r>
              <a:rPr lang="fr-FR" dirty="0" smtClean="0"/>
              <a:t>”,</a:t>
            </a:r>
          </a:p>
          <a:p>
            <a:pPr lvl="0"/>
            <a:r>
              <a:rPr lang="fr-FR" dirty="0"/>
              <a:t>A</a:t>
            </a:r>
            <a:r>
              <a:rPr lang="fr-FR" dirty="0" smtClean="0"/>
              <a:t>ujourd’hui </a:t>
            </a:r>
            <a:r>
              <a:rPr lang="fr-FR" dirty="0"/>
              <a:t>un certain nombre d’attaques qui masquent des faiblesses dans le pilotage stratégique et le suivi, du MSP comme des bailleurs du FCS </a:t>
            </a:r>
            <a:endParaRPr lang="fr-FR" dirty="0" smtClean="0"/>
          </a:p>
          <a:p>
            <a:pPr lvl="0"/>
            <a:endParaRPr lang="fr-FR" dirty="0"/>
          </a:p>
          <a:p>
            <a:pPr lvl="0"/>
            <a:r>
              <a:rPr lang="fr-FR" dirty="0" smtClean="0"/>
              <a:t>Problème central: risque d’orientation des logiques de redevabilité vers les PTF</a:t>
            </a:r>
            <a:endParaRPr lang="fr-FR" dirty="0"/>
          </a:p>
        </p:txBody>
      </p:sp>
      <p:sp>
        <p:nvSpPr>
          <p:cNvPr id="3" name="Espace réservé du contenu 2"/>
          <p:cNvSpPr>
            <a:spLocks noGrp="1"/>
          </p:cNvSpPr>
          <p:nvPr>
            <p:ph sz="half" idx="2"/>
          </p:nvPr>
        </p:nvSpPr>
        <p:spPr/>
        <p:txBody>
          <a:bodyPr/>
          <a:lstStyle/>
          <a:p>
            <a:pPr marL="0" lvl="0" indent="0">
              <a:buNone/>
            </a:pPr>
            <a:r>
              <a:rPr lang="fr-FR" b="1" dirty="0" smtClean="0"/>
              <a:t>Fongibilité - </a:t>
            </a:r>
            <a:r>
              <a:rPr lang="fr-FR" dirty="0" smtClean="0"/>
              <a:t>Logiques </a:t>
            </a:r>
            <a:r>
              <a:rPr lang="fr-FR" dirty="0"/>
              <a:t>adverses / </a:t>
            </a:r>
            <a:r>
              <a:rPr lang="fr-FR" dirty="0" smtClean="0"/>
              <a:t>concurrentes:</a:t>
            </a:r>
          </a:p>
          <a:p>
            <a:r>
              <a:rPr lang="fr-FR" b="1" dirty="0" smtClean="0"/>
              <a:t>Principe </a:t>
            </a:r>
            <a:r>
              <a:rPr lang="fr-FR" b="1" dirty="0"/>
              <a:t>de fongibilité</a:t>
            </a:r>
            <a:r>
              <a:rPr lang="fr-FR" dirty="0"/>
              <a:t>, deux </a:t>
            </a:r>
            <a:r>
              <a:rPr lang="fr-FR" dirty="0" smtClean="0"/>
              <a:t>approches:</a:t>
            </a:r>
          </a:p>
          <a:p>
            <a:pPr lvl="4"/>
            <a:r>
              <a:rPr lang="fr-FR" dirty="0" smtClean="0"/>
              <a:t>a priori</a:t>
            </a:r>
          </a:p>
          <a:p>
            <a:pPr lvl="4"/>
            <a:r>
              <a:rPr lang="fr-FR" dirty="0" smtClean="0"/>
              <a:t>a </a:t>
            </a:r>
            <a:r>
              <a:rPr lang="fr-FR" dirty="0"/>
              <a:t>posteriori (achat d’indicateurs, sans que le système en lui-même y soit vraiment </a:t>
            </a:r>
            <a:r>
              <a:rPr lang="fr-FR" dirty="0" smtClean="0"/>
              <a:t>préparé)</a:t>
            </a:r>
          </a:p>
          <a:p>
            <a:pPr lvl="4"/>
            <a:endParaRPr lang="fr-FR" dirty="0" smtClean="0"/>
          </a:p>
          <a:p>
            <a:pPr lvl="3"/>
            <a:r>
              <a:rPr lang="fr-FR" b="1" dirty="0" smtClean="0"/>
              <a:t>Approche </a:t>
            </a:r>
            <a:r>
              <a:rPr lang="fr-FR" b="1" dirty="0"/>
              <a:t>projets spécifiques</a:t>
            </a:r>
            <a:r>
              <a:rPr lang="fr-FR" dirty="0"/>
              <a:t>, qui ont détourné le FCS de son mandat, </a:t>
            </a:r>
            <a:r>
              <a:rPr lang="fr-FR" b="1" i="1" dirty="0"/>
              <a:t>logique de “passager clandestin”</a:t>
            </a:r>
            <a:r>
              <a:rPr lang="fr-FR" dirty="0"/>
              <a:t> et opportunisme lié a la structure (rapidité de </a:t>
            </a:r>
            <a:r>
              <a:rPr lang="fr-FR" dirty="0" smtClean="0"/>
              <a:t>déploiement), </a:t>
            </a:r>
            <a:r>
              <a:rPr lang="fr-FR" dirty="0" err="1"/>
              <a:t>poolage</a:t>
            </a:r>
            <a:r>
              <a:rPr lang="fr-FR" dirty="0"/>
              <a:t> des couts et frais de gestion réduits,</a:t>
            </a:r>
          </a:p>
          <a:p>
            <a:pPr lvl="1"/>
            <a:r>
              <a:rPr lang="fr-FR" dirty="0"/>
              <a:t> </a:t>
            </a:r>
          </a:p>
          <a:p>
            <a:endParaRPr lang="fr-FR" dirty="0"/>
          </a:p>
        </p:txBody>
      </p:sp>
      <p:sp>
        <p:nvSpPr>
          <p:cNvPr id="4" name="Titre 3"/>
          <p:cNvSpPr>
            <a:spLocks noGrp="1"/>
          </p:cNvSpPr>
          <p:nvPr>
            <p:ph type="title"/>
          </p:nvPr>
        </p:nvSpPr>
        <p:spPr/>
        <p:txBody>
          <a:bodyPr/>
          <a:lstStyle/>
          <a:p>
            <a:r>
              <a:rPr lang="fr-FR" dirty="0"/>
              <a:t>Les valeurs cardinales du FCS </a:t>
            </a:r>
            <a:r>
              <a:rPr lang="fr-FR" dirty="0" smtClean="0"/>
              <a:t>(3)</a:t>
            </a:r>
            <a:endParaRPr lang="fr-FR" dirty="0"/>
          </a:p>
        </p:txBody>
      </p:sp>
      <p:sp>
        <p:nvSpPr>
          <p:cNvPr id="5" name="Espace réservé de la date 4"/>
          <p:cNvSpPr>
            <a:spLocks noGrp="1"/>
          </p:cNvSpPr>
          <p:nvPr>
            <p:ph type="dt" sz="half" idx="10"/>
          </p:nvPr>
        </p:nvSpPr>
        <p:spPr/>
        <p:txBody>
          <a:bodyPr/>
          <a:lstStyle/>
          <a:p>
            <a:fld id="{C262568C-1FFB-447B-8DD0-76592609B29A}" type="datetime4">
              <a:rPr lang="en-GB" smtClean="0"/>
              <a:t>08 June 2022</a:t>
            </a:fld>
            <a:endParaRPr lang="en-GB" dirty="0"/>
          </a:p>
        </p:txBody>
      </p:sp>
      <p:sp>
        <p:nvSpPr>
          <p:cNvPr id="6" name="Espace réservé du pied de page 5"/>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7763211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962485" y="1240012"/>
            <a:ext cx="9584840" cy="1372945"/>
          </a:xfrm>
        </p:spPr>
        <p:txBody>
          <a:bodyPr/>
          <a:lstStyle/>
          <a:p>
            <a:r>
              <a:rPr lang="fr-FR" sz="4800" dirty="0" smtClean="0"/>
              <a:t>Proposition d’orientations et éléments de discussions pour un FCS 2.0</a:t>
            </a:r>
            <a:endParaRPr lang="fr-FR" sz="4800" dirty="0"/>
          </a:p>
        </p:txBody>
      </p:sp>
      <p:sp>
        <p:nvSpPr>
          <p:cNvPr id="7" name="Sous-titre 6"/>
          <p:cNvSpPr>
            <a:spLocks noGrp="1"/>
          </p:cNvSpPr>
          <p:nvPr>
            <p:ph type="subTitle" idx="1"/>
          </p:nvPr>
        </p:nvSpPr>
        <p:spPr/>
        <p:txBody>
          <a:bodyPr/>
          <a:lstStyle/>
          <a:p>
            <a:endParaRPr lang="fr-FR"/>
          </a:p>
        </p:txBody>
      </p:sp>
      <p:sp>
        <p:nvSpPr>
          <p:cNvPr id="8" name="Espace réservé du texte 7"/>
          <p:cNvSpPr>
            <a:spLocks noGrp="1"/>
          </p:cNvSpPr>
          <p:nvPr>
            <p:ph type="body" sz="quarter" idx="13"/>
          </p:nvPr>
        </p:nvSpPr>
        <p:spPr/>
        <p:txBody>
          <a:bodyPr>
            <a:normAutofit lnSpcReduction="10000"/>
          </a:bodyPr>
          <a:lstStyle/>
          <a:p>
            <a:endParaRPr lang="fr-FR"/>
          </a:p>
        </p:txBody>
      </p:sp>
      <p:sp>
        <p:nvSpPr>
          <p:cNvPr id="4" name="Espace réservé de la date 3"/>
          <p:cNvSpPr>
            <a:spLocks noGrp="1"/>
          </p:cNvSpPr>
          <p:nvPr>
            <p:ph type="dt" sz="half" idx="4294967295"/>
          </p:nvPr>
        </p:nvSpPr>
        <p:spPr>
          <a:xfrm>
            <a:off x="0" y="6911975"/>
            <a:ext cx="0" cy="0"/>
          </a:xfrm>
        </p:spPr>
        <p:txBody>
          <a:bodyPr/>
          <a:lstStyle/>
          <a:p>
            <a:fld id="{D74BF81F-64A3-4452-92F5-1D8E4FC0572C}" type="datetime4">
              <a:rPr lang="en-GB" smtClean="0"/>
              <a:t>08 June 2022</a:t>
            </a:fld>
            <a:endParaRPr lang="en-GB" dirty="0"/>
          </a:p>
        </p:txBody>
      </p:sp>
    </p:spTree>
    <p:extLst>
      <p:ext uri="{BB962C8B-B14F-4D97-AF65-F5344CB8AC3E}">
        <p14:creationId xmlns:p14="http://schemas.microsoft.com/office/powerpoint/2010/main" val="4104606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dirty="0"/>
              <a:t>Réaffirmer les valeurs / fonctions cardinales du </a:t>
            </a:r>
            <a:r>
              <a:rPr lang="fr-FR" sz="3600" dirty="0" smtClean="0"/>
              <a:t>FCS,  les documenter et communiquer</a:t>
            </a:r>
            <a:endParaRPr lang="fr-FR" sz="3600" dirty="0"/>
          </a:p>
        </p:txBody>
      </p:sp>
      <p:sp>
        <p:nvSpPr>
          <p:cNvPr id="3" name="Espace réservé du contenu 2"/>
          <p:cNvSpPr>
            <a:spLocks noGrp="1"/>
          </p:cNvSpPr>
          <p:nvPr>
            <p:ph idx="1"/>
          </p:nvPr>
        </p:nvSpPr>
        <p:spPr/>
        <p:txBody>
          <a:bodyPr/>
          <a:lstStyle/>
          <a:p>
            <a:pPr lvl="3"/>
            <a:r>
              <a:rPr lang="fr-FR" b="1" dirty="0" smtClean="0"/>
              <a:t>Réaffirmer </a:t>
            </a:r>
            <a:r>
              <a:rPr lang="fr-FR" b="1" dirty="0"/>
              <a:t>et potentialiser les fonctions clefs</a:t>
            </a:r>
            <a:r>
              <a:rPr lang="fr-FR" dirty="0"/>
              <a:t>, y compris dans les modes d’engagement des parties prenantes, notamment:</a:t>
            </a:r>
          </a:p>
          <a:p>
            <a:pPr lvl="4"/>
            <a:r>
              <a:rPr lang="fr-FR" dirty="0"/>
              <a:t>Rationalisation et coordination</a:t>
            </a:r>
          </a:p>
          <a:p>
            <a:pPr lvl="4"/>
            <a:r>
              <a:rPr lang="fr-FR" dirty="0"/>
              <a:t>Continuité</a:t>
            </a:r>
          </a:p>
          <a:p>
            <a:pPr lvl="4"/>
            <a:r>
              <a:rPr lang="fr-FR" dirty="0"/>
              <a:t>Subsidiarité</a:t>
            </a:r>
          </a:p>
          <a:p>
            <a:pPr lvl="4"/>
            <a:r>
              <a:rPr lang="fr-FR" dirty="0"/>
              <a:t>Péréquation</a:t>
            </a:r>
          </a:p>
          <a:p>
            <a:pPr lvl="4"/>
            <a:r>
              <a:rPr lang="fr-FR" dirty="0"/>
              <a:t>Redevabilité</a:t>
            </a:r>
          </a:p>
          <a:p>
            <a:pPr lvl="3"/>
            <a:endParaRPr lang="fr-FR" dirty="0" smtClean="0"/>
          </a:p>
          <a:p>
            <a:pPr lvl="3"/>
            <a:r>
              <a:rPr lang="fr-FR" b="1" dirty="0" smtClean="0"/>
              <a:t>Identifier </a:t>
            </a:r>
            <a:r>
              <a:rPr lang="fr-FR" b="1" dirty="0"/>
              <a:t>des </a:t>
            </a:r>
            <a:r>
              <a:rPr lang="fr-FR" b="1" dirty="0" smtClean="0"/>
              <a:t>indicateurs sur ces fonctions</a:t>
            </a:r>
            <a:r>
              <a:rPr lang="fr-FR" dirty="0" smtClean="0"/>
              <a:t>, </a:t>
            </a:r>
            <a:r>
              <a:rPr lang="fr-FR" dirty="0"/>
              <a:t>de résultat mais aussi, sinon surtout de processus, pour </a:t>
            </a:r>
            <a:r>
              <a:rPr lang="fr-FR" b="1" dirty="0"/>
              <a:t>mettre en lumière les performances du FCS.</a:t>
            </a:r>
          </a:p>
          <a:p>
            <a:pPr lvl="3"/>
            <a:endParaRPr lang="fr-FR" b="1" dirty="0" smtClean="0"/>
          </a:p>
          <a:p>
            <a:pPr lvl="3"/>
            <a:r>
              <a:rPr lang="fr-FR" b="1" dirty="0" smtClean="0"/>
              <a:t>Renforcer </a:t>
            </a:r>
            <a:r>
              <a:rPr lang="fr-FR" b="1" dirty="0"/>
              <a:t>la communication </a:t>
            </a:r>
            <a:r>
              <a:rPr lang="fr-FR" dirty="0"/>
              <a:t>sur ces fonctions </a:t>
            </a:r>
            <a:r>
              <a:rPr lang="fr-FR" dirty="0" smtClean="0"/>
              <a:t>clefs et les performances</a:t>
            </a:r>
            <a:endParaRPr lang="fr-FR" dirty="0"/>
          </a:p>
          <a:p>
            <a:pPr lvl="3"/>
            <a:endParaRPr lang="fr-FR" dirty="0" smtClean="0"/>
          </a:p>
          <a:p>
            <a:pPr lvl="3"/>
            <a:r>
              <a:rPr lang="fr-FR" b="1" dirty="0" smtClean="0"/>
              <a:t>Inscrire </a:t>
            </a:r>
            <a:r>
              <a:rPr lang="fr-FR" b="1" dirty="0"/>
              <a:t>le FCS comme une des deux clefs de voute</a:t>
            </a:r>
            <a:r>
              <a:rPr lang="fr-FR" dirty="0"/>
              <a:t> (avec l’INAM) </a:t>
            </a:r>
            <a:r>
              <a:rPr lang="fr-FR" b="1" dirty="0"/>
              <a:t>de la prochaine stratégie de financement de la santé </a:t>
            </a:r>
            <a:r>
              <a:rPr lang="fr-FR" dirty="0"/>
              <a:t>(et le dire aux équipes qui seront en charge, des maintenant… écriture des TDR)</a:t>
            </a:r>
          </a:p>
          <a:p>
            <a:pPr marL="0" indent="0">
              <a:buNone/>
            </a:pPr>
            <a:endParaRPr lang="fr-FR" dirty="0"/>
          </a:p>
          <a:p>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248956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Gouvernance et leadership</a:t>
            </a:r>
            <a:endParaRPr lang="fr-FR" dirty="0"/>
          </a:p>
        </p:txBody>
      </p:sp>
      <p:sp>
        <p:nvSpPr>
          <p:cNvPr id="8" name="Espace réservé du contenu 7"/>
          <p:cNvSpPr>
            <a:spLocks noGrp="1"/>
          </p:cNvSpPr>
          <p:nvPr>
            <p:ph idx="1"/>
          </p:nvPr>
        </p:nvSpPr>
        <p:spPr/>
        <p:txBody>
          <a:bodyPr/>
          <a:lstStyle/>
          <a:p>
            <a:pPr marL="0" lvl="0" indent="0">
              <a:buNone/>
            </a:pPr>
            <a:r>
              <a:rPr lang="fr-FR" b="1" dirty="0"/>
              <a:t>Synergies avec le MSP et pilotage stratégique par celui-ci doit être renforcé</a:t>
            </a:r>
            <a:r>
              <a:rPr lang="fr-FR" dirty="0"/>
              <a:t>, pour reconnaitre son caractère central et son potentiel, </a:t>
            </a:r>
          </a:p>
          <a:p>
            <a:pPr lvl="0"/>
            <a:endParaRPr lang="fr-FR" dirty="0" smtClean="0"/>
          </a:p>
          <a:p>
            <a:pPr lvl="0"/>
            <a:r>
              <a:rPr lang="fr-FR" dirty="0"/>
              <a:t>Relance des </a:t>
            </a:r>
            <a:r>
              <a:rPr lang="fr-FR" dirty="0" smtClean="0"/>
              <a:t>réunions internes </a:t>
            </a:r>
            <a:r>
              <a:rPr lang="fr-FR" dirty="0"/>
              <a:t>de restitution des audits du </a:t>
            </a:r>
            <a:r>
              <a:rPr lang="fr-FR" dirty="0" smtClean="0"/>
              <a:t>FCS</a:t>
            </a:r>
          </a:p>
          <a:p>
            <a:pPr lvl="0"/>
            <a:endParaRPr lang="fr-FR" dirty="0"/>
          </a:p>
          <a:p>
            <a:pPr lvl="0"/>
            <a:r>
              <a:rPr lang="fr-FR" dirty="0"/>
              <a:t>Relance de l’approche par contrat d’objectifs</a:t>
            </a:r>
          </a:p>
          <a:p>
            <a:endParaRPr lang="fr-FR" dirty="0" smtClean="0"/>
          </a:p>
          <a:p>
            <a:r>
              <a:rPr lang="fr-FR" dirty="0" smtClean="0"/>
              <a:t>Constitution d’un tableau de bord </a:t>
            </a:r>
            <a:r>
              <a:rPr lang="fr-FR" dirty="0"/>
              <a:t>conjoint MSP – PTF FCS</a:t>
            </a:r>
            <a:r>
              <a:rPr lang="fr-FR" dirty="0" smtClean="0"/>
              <a:t>: Identification </a:t>
            </a:r>
            <a:r>
              <a:rPr lang="fr-FR" dirty="0"/>
              <a:t>de 15 à 20 indicateurs clefs / traceurs de suivi des </a:t>
            </a:r>
            <a:r>
              <a:rPr lang="fr-FR" dirty="0" smtClean="0"/>
              <a:t>performances, des reformes et des processus clefs</a:t>
            </a:r>
            <a:endParaRPr lang="fr-FR" dirty="0"/>
          </a:p>
          <a:p>
            <a:pPr lvl="0"/>
            <a:endParaRPr lang="fr-FR" dirty="0" smtClean="0"/>
          </a:p>
          <a:p>
            <a:pPr lvl="0"/>
            <a:r>
              <a:rPr lang="fr-FR" dirty="0" smtClean="0"/>
              <a:t>Formalisation et régularité des comités de pilotage (dans le cadre de la reforme du management au sein du MSP et de la coordination MSP-PTF)</a:t>
            </a:r>
          </a:p>
          <a:p>
            <a:pPr lvl="0"/>
            <a:endParaRPr lang="fr-FR" dirty="0" smtClean="0"/>
          </a:p>
          <a:p>
            <a:pPr marL="0" lvl="0" indent="0">
              <a:buNone/>
            </a:pPr>
            <a:endParaRPr lang="fr-FR" dirty="0"/>
          </a:p>
          <a:p>
            <a:endParaRPr lang="fr-FR" dirty="0"/>
          </a:p>
        </p:txBody>
      </p:sp>
      <p:sp>
        <p:nvSpPr>
          <p:cNvPr id="5" name="Espace réservé de la date 4"/>
          <p:cNvSpPr>
            <a:spLocks noGrp="1"/>
          </p:cNvSpPr>
          <p:nvPr>
            <p:ph type="dt" sz="half" idx="4294967295"/>
          </p:nvPr>
        </p:nvSpPr>
        <p:spPr>
          <a:xfrm>
            <a:off x="0" y="4629150"/>
            <a:ext cx="9575800" cy="681038"/>
          </a:xfrm>
        </p:spPr>
        <p:txBody>
          <a:bodyPr/>
          <a:lstStyle/>
          <a:p>
            <a:fld id="{60F98774-071D-4BD1-AF35-40B717D7205B}" type="datetime4">
              <a:rPr lang="en-GB" smtClean="0"/>
              <a:t>08 June 2022</a:t>
            </a:fld>
            <a:endParaRPr lang="en-GB" dirty="0"/>
          </a:p>
        </p:txBody>
      </p:sp>
    </p:spTree>
    <p:extLst>
      <p:ext uri="{BB962C8B-B14F-4D97-AF65-F5344CB8AC3E}">
        <p14:creationId xmlns:p14="http://schemas.microsoft.com/office/powerpoint/2010/main" val="6639567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Mobiliser </a:t>
            </a:r>
            <a:r>
              <a:rPr lang="fr-FR" dirty="0" smtClean="0"/>
              <a:t>d’avantage </a:t>
            </a:r>
            <a:r>
              <a:rPr lang="fr-FR" dirty="0"/>
              <a:t>de financements coordonnés et </a:t>
            </a:r>
            <a:r>
              <a:rPr lang="fr-FR" dirty="0" smtClean="0"/>
              <a:t>ciblés</a:t>
            </a:r>
            <a:endParaRPr lang="fr-FR" dirty="0"/>
          </a:p>
        </p:txBody>
      </p:sp>
      <p:sp>
        <p:nvSpPr>
          <p:cNvPr id="3" name="Espace réservé du contenu 2"/>
          <p:cNvSpPr>
            <a:spLocks noGrp="1"/>
          </p:cNvSpPr>
          <p:nvPr>
            <p:ph idx="1"/>
          </p:nvPr>
        </p:nvSpPr>
        <p:spPr>
          <a:xfrm>
            <a:off x="1019173" y="2143059"/>
            <a:ext cx="10087441" cy="3708000"/>
          </a:xfrm>
        </p:spPr>
        <p:txBody>
          <a:bodyPr/>
          <a:lstStyle/>
          <a:p>
            <a:pPr marL="0" indent="0">
              <a:buNone/>
            </a:pPr>
            <a:r>
              <a:rPr lang="fr-FR" dirty="0" smtClean="0"/>
              <a:t>Communiquer en vue de mobiliser plus de partenaires et plus de financements</a:t>
            </a:r>
          </a:p>
          <a:p>
            <a:pPr marL="0" indent="0">
              <a:buNone/>
            </a:pPr>
            <a:r>
              <a:rPr lang="fr-FR" dirty="0" smtClean="0"/>
              <a:t> </a:t>
            </a:r>
            <a:r>
              <a:rPr lang="fr-FR" b="1" dirty="0" smtClean="0"/>
              <a:t>Développer au sein du FCS un mécanisme </a:t>
            </a:r>
            <a:r>
              <a:rPr lang="fr-FR" b="1" dirty="0"/>
              <a:t>de mobilisation / mise en commun </a:t>
            </a:r>
            <a:r>
              <a:rPr lang="fr-FR" b="1" dirty="0" smtClean="0"/>
              <a:t>« thématique » des </a:t>
            </a:r>
            <a:r>
              <a:rPr lang="fr-FR" b="1" dirty="0"/>
              <a:t>fonds des PTF </a:t>
            </a:r>
            <a:r>
              <a:rPr lang="fr-FR" dirty="0"/>
              <a:t>qui sont engagés de manière </a:t>
            </a:r>
            <a:r>
              <a:rPr lang="fr-FR" dirty="0" smtClean="0"/>
              <a:t>éclatée qui </a:t>
            </a:r>
            <a:r>
              <a:rPr lang="fr-FR" dirty="0"/>
              <a:t>permettra de développer d’autres approches (contractualisation, contrats de moyens et </a:t>
            </a:r>
            <a:r>
              <a:rPr lang="fr-FR" dirty="0" smtClean="0"/>
              <a:t>d’objectifs), par exemple :</a:t>
            </a:r>
            <a:endParaRPr lang="fr-FR" dirty="0"/>
          </a:p>
          <a:p>
            <a:r>
              <a:rPr lang="fr-FR" dirty="0"/>
              <a:t>Mobilisation des </a:t>
            </a:r>
            <a:r>
              <a:rPr lang="fr-FR" b="1" dirty="0"/>
              <a:t>lignes de crédit des PTF sur le transport pour appuyer la chaine unique </a:t>
            </a:r>
            <a:r>
              <a:rPr lang="fr-FR" b="1" dirty="0" smtClean="0"/>
              <a:t>d’approvisionnement,</a:t>
            </a:r>
            <a:endParaRPr lang="fr-FR" dirty="0" smtClean="0"/>
          </a:p>
          <a:p>
            <a:endParaRPr lang="fr-FR" b="1" dirty="0" smtClean="0"/>
          </a:p>
          <a:p>
            <a:r>
              <a:rPr lang="fr-FR" b="1" dirty="0" smtClean="0"/>
              <a:t>Coordination </a:t>
            </a:r>
            <a:r>
              <a:rPr lang="fr-FR" b="1" dirty="0"/>
              <a:t>des lignes d’AT </a:t>
            </a:r>
            <a:r>
              <a:rPr lang="fr-FR" dirty="0"/>
              <a:t>pour renforcer la cohérence et synergies (si besoin, anticipation de l’étude sur la cartographie et analyse critique du fonctionnement de l’AT)</a:t>
            </a:r>
          </a:p>
          <a:p>
            <a:endParaRPr lang="fr-FR" b="1" dirty="0" smtClean="0"/>
          </a:p>
          <a:p>
            <a:r>
              <a:rPr lang="fr-FR" b="1" dirty="0" smtClean="0"/>
              <a:t>Fond </a:t>
            </a:r>
            <a:r>
              <a:rPr lang="fr-FR" b="1" dirty="0"/>
              <a:t>réponse aux urgences </a:t>
            </a:r>
            <a:r>
              <a:rPr lang="fr-FR" dirty="0"/>
              <a:t>(investigation et riposte) </a:t>
            </a:r>
          </a:p>
          <a:p>
            <a:endParaRPr lang="fr-FR" dirty="0" smtClean="0"/>
          </a:p>
          <a:p>
            <a:r>
              <a:rPr lang="fr-FR" dirty="0" smtClean="0"/>
              <a:t>Affectation </a:t>
            </a:r>
            <a:r>
              <a:rPr lang="fr-FR" dirty="0"/>
              <a:t>partielle des fonds dans la note de cadrage pour </a:t>
            </a:r>
            <a:r>
              <a:rPr lang="fr-FR" dirty="0" smtClean="0"/>
              <a:t>garder des </a:t>
            </a:r>
            <a:r>
              <a:rPr lang="fr-FR" b="1" dirty="0" smtClean="0"/>
              <a:t>ressources pour appuyer des </a:t>
            </a:r>
            <a:r>
              <a:rPr lang="fr-FR" b="1" dirty="0"/>
              <a:t>initiatives locales argumentées par les MCD/DRSP au moment des CTNS </a:t>
            </a:r>
            <a:r>
              <a:rPr lang="fr-FR" dirty="0"/>
              <a:t>(a coupler avec des présentations des bonnes pratiques / journée de l’innovation</a:t>
            </a:r>
            <a:r>
              <a:rPr lang="fr-FR" dirty="0" smtClean="0"/>
              <a:t>)</a:t>
            </a:r>
          </a:p>
          <a:p>
            <a:pPr marL="0" indent="0">
              <a:buNone/>
            </a:pPr>
            <a:endParaRPr lang="fr-FR" dirty="0"/>
          </a:p>
          <a:p>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811532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Libérer des énergies pour renforcer les valeurs du FCS</a:t>
            </a:r>
          </a:p>
        </p:txBody>
      </p:sp>
      <p:sp>
        <p:nvSpPr>
          <p:cNvPr id="3" name="Espace réservé du contenu 2"/>
          <p:cNvSpPr>
            <a:spLocks noGrp="1"/>
          </p:cNvSpPr>
          <p:nvPr>
            <p:ph idx="1"/>
          </p:nvPr>
        </p:nvSpPr>
        <p:spPr/>
        <p:txBody>
          <a:bodyPr/>
          <a:lstStyle/>
          <a:p>
            <a:r>
              <a:rPr lang="fr-FR" dirty="0" smtClean="0"/>
              <a:t>Reformer </a:t>
            </a:r>
            <a:r>
              <a:rPr lang="fr-FR" dirty="0"/>
              <a:t>les modes de planification (</a:t>
            </a:r>
            <a:r>
              <a:rPr lang="fr-FR" b="1" dirty="0"/>
              <a:t>révision en profondeur des outils de suivi du prochain PDS</a:t>
            </a:r>
            <a:r>
              <a:rPr lang="fr-FR" dirty="0"/>
              <a:t>) </a:t>
            </a:r>
            <a:endParaRPr lang="fr-FR" dirty="0" smtClean="0"/>
          </a:p>
          <a:p>
            <a:endParaRPr lang="fr-FR" dirty="0"/>
          </a:p>
          <a:p>
            <a:r>
              <a:rPr lang="fr-FR" b="1" dirty="0"/>
              <a:t>Instituer des revues semestrielles permettant une révision de la planification des activités et des budgets </a:t>
            </a:r>
            <a:r>
              <a:rPr lang="fr-FR" dirty="0" smtClean="0"/>
              <a:t>(si les planifications annuelle sont opérées avant l’année N+1)</a:t>
            </a:r>
          </a:p>
          <a:p>
            <a:endParaRPr lang="fr-FR" dirty="0"/>
          </a:p>
          <a:p>
            <a:r>
              <a:rPr lang="fr-FR" dirty="0"/>
              <a:t>Fonds Commun des PTF ou </a:t>
            </a:r>
            <a:r>
              <a:rPr lang="fr-FR" b="1" dirty="0"/>
              <a:t>FCS d’appui au PDS? Possibilité et pertinence d’une contribution du Gouvernement du Niger</a:t>
            </a:r>
            <a:r>
              <a:rPr lang="fr-FR" dirty="0"/>
              <a:t>? </a:t>
            </a:r>
            <a:endParaRPr lang="fr-FR" dirty="0" smtClean="0"/>
          </a:p>
          <a:p>
            <a:endParaRPr lang="fr-FR" dirty="0"/>
          </a:p>
          <a:p>
            <a:pPr lvl="0"/>
            <a:r>
              <a:rPr lang="fr-FR" dirty="0" smtClean="0"/>
              <a:t>FCS = Focus </a:t>
            </a:r>
            <a:r>
              <a:rPr lang="fr-FR" dirty="0"/>
              <a:t>sur l’offre de soins (inputs) </a:t>
            </a:r>
            <a:r>
              <a:rPr lang="fr-FR" dirty="0" smtClean="0"/>
              <a:t>ou possible </a:t>
            </a:r>
            <a:r>
              <a:rPr lang="fr-FR" dirty="0"/>
              <a:t>approche hybride du financement articulant financement des inputs et “achat” stratégique? In fine, vient interroger future</a:t>
            </a:r>
            <a:r>
              <a:rPr lang="fr-FR" b="1" dirty="0"/>
              <a:t> relation FCS et INAM?</a:t>
            </a:r>
            <a:r>
              <a:rPr lang="fr-FR" dirty="0"/>
              <a:t> </a:t>
            </a:r>
          </a:p>
          <a:p>
            <a:pPr lvl="0"/>
            <a:endParaRPr lang="fr-FR" dirty="0"/>
          </a:p>
          <a:p>
            <a:endParaRPr lang="fr-FR" dirty="0"/>
          </a:p>
          <a:p>
            <a:endParaRPr lang="fr-FR" dirty="0"/>
          </a:p>
        </p:txBody>
      </p:sp>
      <p:sp>
        <p:nvSpPr>
          <p:cNvPr id="4" name="Espace réservé de la date 3"/>
          <p:cNvSpPr>
            <a:spLocks noGrp="1"/>
          </p:cNvSpPr>
          <p:nvPr>
            <p:ph type="dt" sz="half" idx="10"/>
          </p:nvPr>
        </p:nvSpPr>
        <p:spPr/>
        <p:txBody>
          <a:bodyPr/>
          <a:lstStyle/>
          <a:p>
            <a:fld id="{D74BF81F-64A3-4452-92F5-1D8E4FC0572C}" type="datetime4">
              <a:rPr lang="en-GB" smtClean="0"/>
              <a:t>08 June 2022</a:t>
            </a:fld>
            <a:endParaRPr lang="en-GB" dirty="0"/>
          </a:p>
        </p:txBody>
      </p:sp>
      <p:sp>
        <p:nvSpPr>
          <p:cNvPr id="5" name="Espace réservé du pied de page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522643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P4H">
      <a:dk1>
        <a:srgbClr val="000000"/>
      </a:dk1>
      <a:lt1>
        <a:sysClr val="window" lastClr="FFFFFF"/>
      </a:lt1>
      <a:dk2>
        <a:srgbClr val="2D424C"/>
      </a:dk2>
      <a:lt2>
        <a:srgbClr val="E8E7E2"/>
      </a:lt2>
      <a:accent1>
        <a:srgbClr val="EA3A32"/>
      </a:accent1>
      <a:accent2>
        <a:srgbClr val="4C7E96"/>
      </a:accent2>
      <a:accent3>
        <a:srgbClr val="8C2222"/>
      </a:accent3>
      <a:accent4>
        <a:srgbClr val="2D424C"/>
      </a:accent4>
      <a:accent5>
        <a:srgbClr val="5EAABC"/>
      </a:accent5>
      <a:accent6>
        <a:srgbClr val="000000"/>
      </a:accent6>
      <a:hlink>
        <a:srgbClr val="0563C1"/>
      </a:hlink>
      <a:folHlink>
        <a:srgbClr val="954F72"/>
      </a:folHlink>
    </a:clrScheme>
    <a:fontScheme name="P4H">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rtlCol="0" anchor="ctr"/>
      <a:lstStyle>
        <a:defPPr algn="ctr">
          <a:defRPr sz="16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a:defPPr>
      </a:lstStyle>
    </a:txDef>
  </a:objectDefaults>
  <a:extraClrSchemeLst/>
  <a:extLst>
    <a:ext uri="{05A4C25C-085E-4340-85A3-A5531E510DB2}">
      <thm15:themeFamily xmlns:thm15="http://schemas.microsoft.com/office/thememl/2012/main" name="PowerPoint skabelon.potx" id="{4CFA67E2-C373-4A32-850E-77E53FF6ED6D}" vid="{B7E3D859-B7A2-43D4-B0E4-92BB3E409F93}"/>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skabelon</Template>
  <TotalTime>0</TotalTime>
  <Words>1651</Words>
  <Application>Microsoft Office PowerPoint</Application>
  <PresentationFormat>Grand écran</PresentationFormat>
  <Paragraphs>160</Paragraphs>
  <Slides>16</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16</vt:i4>
      </vt:variant>
    </vt:vector>
  </HeadingPairs>
  <TitlesOfParts>
    <vt:vector size="20" baseType="lpstr">
      <vt:lpstr>Arial</vt:lpstr>
      <vt:lpstr>Trebuchet MS</vt:lpstr>
      <vt:lpstr>Verdana</vt:lpstr>
      <vt:lpstr>Blank</vt:lpstr>
      <vt:lpstr>Eléments de réflexions et pistes d’action pour un  « Fonds Commun Santé 2.0 »</vt:lpstr>
      <vt:lpstr>Demande initiale</vt:lpstr>
      <vt:lpstr>Méthodologie</vt:lpstr>
      <vt:lpstr>Eléments clefs d’analyse</vt:lpstr>
      <vt:lpstr>Un dispositif, des attentes multiples</vt:lpstr>
      <vt:lpstr>Le FCS entre évolution et involution</vt:lpstr>
      <vt:lpstr>Le FCS système de financement: modalités initiales, bonnes pratiques et motifs d’abandon </vt:lpstr>
      <vt:lpstr>6 valeurs cardinales souvent méconnues</vt:lpstr>
      <vt:lpstr>Les valeurs et actions cardinales du FCS (1)</vt:lpstr>
      <vt:lpstr>Les valeurs et actions cardinales du FCS (2)</vt:lpstr>
      <vt:lpstr>Les valeurs cardinales du FCS (3)</vt:lpstr>
      <vt:lpstr>Proposition d’orientations et éléments de discussions pour un FCS 2.0</vt:lpstr>
      <vt:lpstr>Réaffirmer les valeurs / fonctions cardinales du FCS,  les documenter et communiquer</vt:lpstr>
      <vt:lpstr>Gouvernance et leadership</vt:lpstr>
      <vt:lpstr>Mobiliser d’avantage de financements coordonnés et ciblés</vt:lpstr>
      <vt:lpstr>Libérer des énergies pour renforcer les valeurs du FCS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2019-09-11T16:12:06Z</dcterms:created>
  <dcterms:modified xsi:type="dcterms:W3CDTF">2022-06-08T08:52:01Z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ies>
</file>